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7" r:id="rId4"/>
    <p:sldId id="26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26 STL: nth_element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26 STL: nth_element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the Nth element.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https://www.youtube.com/watch?v=S3mZYay-v3M&amp;list=PLk6CEY9XxSIA-xo3HRYC3M0Aitzdut7AA&amp;index=26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F29605D-F127-8665-2E7E-E45F255DF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735240"/>
              </p:ext>
            </p:extLst>
          </p:nvPr>
        </p:nvGraphicFramePr>
        <p:xfrm>
          <a:off x="1331640" y="1772816"/>
          <a:ext cx="6841579" cy="444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210520" imgH="5334120" progId="PBrush">
                  <p:embed/>
                </p:oleObj>
              </mc:Choice>
              <mc:Fallback>
                <p:oleObj name="Bitmap Image" r:id="rId2" imgW="8210520" imgH="5334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1772816"/>
                        <a:ext cx="6841579" cy="444464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26 STL: nth_element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the Nth element.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https://www.youtube.com/watch?v=S3mZYay-v3M&amp;list=PLk6CEY9XxSIA-xo3HRYC3M0Aitzdut7AA&amp;index=26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5AF75B6-8EE1-6801-7BF2-7EB58C711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175491"/>
              </p:ext>
            </p:extLst>
          </p:nvPr>
        </p:nvGraphicFramePr>
        <p:xfrm>
          <a:off x="827584" y="1772816"/>
          <a:ext cx="7391549" cy="446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34320" imgH="5276880" progId="PBrush">
                  <p:embed/>
                </p:oleObj>
              </mc:Choice>
              <mc:Fallback>
                <p:oleObj name="Bitmap Image" r:id="rId2" imgW="8734320" imgH="5276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772816"/>
                        <a:ext cx="7391549" cy="446556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42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26 STL: nth_element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the Nth element: You can sort first and then select </a:t>
            </a:r>
            <a:r>
              <a:rPr lang="en-US" sz="1800" b="1">
                <a:solidFill>
                  <a:schemeClr val="tx1"/>
                </a:solidFill>
              </a:rPr>
              <a:t>the position.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https://www.youtube.com/watch?v=S3mZYay-v3M&amp;list=PLk6CEY9XxSIA-xo3HRYC3M0Aitzdut7AA&amp;index=26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0D84FD8-64F3-D445-51D6-F66BC7BFE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816202"/>
              </p:ext>
            </p:extLst>
          </p:nvPr>
        </p:nvGraphicFramePr>
        <p:xfrm>
          <a:off x="467544" y="1916832"/>
          <a:ext cx="8143555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744200" imgH="4181400" progId="PBrush">
                  <p:embed/>
                </p:oleObj>
              </mc:Choice>
              <mc:Fallback>
                <p:oleObj name="Bitmap Image" r:id="rId2" imgW="10744200" imgH="4181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916832"/>
                        <a:ext cx="8143555" cy="316835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0078AA4-1D9B-7BB4-B099-AE1D1D3E1F44}"/>
              </a:ext>
            </a:extLst>
          </p:cNvPr>
          <p:cNvSpPr/>
          <p:nvPr/>
        </p:nvSpPr>
        <p:spPr>
          <a:xfrm>
            <a:off x="4788024" y="4005064"/>
            <a:ext cx="360040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1BA41-49ED-F2F3-679A-9D0DE6A0234E}"/>
              </a:ext>
            </a:extLst>
          </p:cNvPr>
          <p:cNvSpPr/>
          <p:nvPr/>
        </p:nvSpPr>
        <p:spPr>
          <a:xfrm>
            <a:off x="4860032" y="4509120"/>
            <a:ext cx="374441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E9A77-1176-32BA-F476-C2BDAE62092D}"/>
              </a:ext>
            </a:extLst>
          </p:cNvPr>
          <p:cNvSpPr/>
          <p:nvPr/>
        </p:nvSpPr>
        <p:spPr>
          <a:xfrm>
            <a:off x="467544" y="2060848"/>
            <a:ext cx="19442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0D76E3-EB9D-3E3F-4D2E-E89C471E4D5A}"/>
              </a:ext>
            </a:extLst>
          </p:cNvPr>
          <p:cNvSpPr/>
          <p:nvPr/>
        </p:nvSpPr>
        <p:spPr>
          <a:xfrm>
            <a:off x="467544" y="2348880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DADA0A-C096-CB06-B2CF-9B72B785A63A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 flipV="1">
            <a:off x="2411760" y="2168860"/>
            <a:ext cx="2376264" cy="20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4F803B-8A8B-14F3-1C1D-254E310704E4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2411760" y="2492896"/>
            <a:ext cx="2448272" cy="226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3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127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Bitmap Image</vt:lpstr>
      <vt:lpstr>26 STL: nth_element</vt:lpstr>
      <vt:lpstr>26 STL: nth_element</vt:lpstr>
      <vt:lpstr>26 STL: nth_element</vt:lpstr>
      <vt:lpstr>26 STL: nth_element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1418</cp:revision>
  <dcterms:created xsi:type="dcterms:W3CDTF">2018-09-28T16:40:41Z</dcterms:created>
  <dcterms:modified xsi:type="dcterms:W3CDTF">2022-10-01T00:02:05Z</dcterms:modified>
</cp:coreProperties>
</file>