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27 STL: </a:t>
            </a:r>
            <a:r>
              <a:rPr lang="en-US" altLang="zh-TW" sz="4000" b="1" dirty="0" err="1">
                <a:solidFill>
                  <a:srgbClr val="FFFF00"/>
                </a:solidFill>
              </a:rPr>
              <a:t>is_sorted_until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27 STL: </a:t>
            </a:r>
            <a:r>
              <a:rPr lang="en-US" altLang="zh-TW" sz="4000" b="1" dirty="0" err="1">
                <a:solidFill>
                  <a:srgbClr val="FFFF00"/>
                </a:solidFill>
              </a:rPr>
              <a:t>is_sorted_until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elements are sorted until element n is not sorted.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https://www.youtube.com/watch?v=i4No0Bntghg&amp;list=PLk6CEY9XxSIA-xo3HRYC3M0Aitzdut7AA&amp;index=27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9C6D29F-9CF0-FA9D-1750-B05F7C27A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087249"/>
              </p:ext>
            </p:extLst>
          </p:nvPr>
        </p:nvGraphicFramePr>
        <p:xfrm>
          <a:off x="1619672" y="1772816"/>
          <a:ext cx="56197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19600" imgH="4172040" progId="PBrush">
                  <p:embed/>
                </p:oleObj>
              </mc:Choice>
              <mc:Fallback>
                <p:oleObj name="Bitmap Image" r:id="rId2" imgW="5619600" imgH="4172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672" y="1772816"/>
                        <a:ext cx="5619750" cy="4171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9D6DD89-68B6-3161-FE99-A50C6093F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2757"/>
              </p:ext>
            </p:extLst>
          </p:nvPr>
        </p:nvGraphicFramePr>
        <p:xfrm>
          <a:off x="611560" y="3429000"/>
          <a:ext cx="771454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96080" imgH="990720" progId="PBrush">
                  <p:embed/>
                </p:oleObj>
              </mc:Choice>
              <mc:Fallback>
                <p:oleObj name="Bitmap Image" r:id="rId2" imgW="5896080" imgH="990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3429000"/>
                        <a:ext cx="7714549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27 STL: is_sorted_until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First elements are sorted until element n is not sorted.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https://www.youtube.com/watch?v=i4No0Bntghg&amp;list=PLk6CEY9XxSIA-xo3HRYC3M0Aitzdut7AA&amp;index=27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FB17-82F9-2C58-E1B2-FEF56D3BC4D1}"/>
              </a:ext>
            </a:extLst>
          </p:cNvPr>
          <p:cNvSpPr/>
          <p:nvPr/>
        </p:nvSpPr>
        <p:spPr>
          <a:xfrm>
            <a:off x="89959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921B7E8-544D-D722-7E78-4E876766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13182"/>
              </p:ext>
            </p:extLst>
          </p:nvPr>
        </p:nvGraphicFramePr>
        <p:xfrm>
          <a:off x="1331640" y="-99392"/>
          <a:ext cx="75342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534440" imgH="3429000" progId="PBrush">
                  <p:embed/>
                </p:oleObj>
              </mc:Choice>
              <mc:Fallback>
                <p:oleObj name="Bitmap Image" r:id="rId4" imgW="7534440" imgH="3429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-99392"/>
                        <a:ext cx="7534275" cy="3429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B96C50-6CB3-34F9-D1D9-DA0E94F2A021}"/>
              </a:ext>
            </a:extLst>
          </p:cNvPr>
          <p:cNvSpPr/>
          <p:nvPr/>
        </p:nvSpPr>
        <p:spPr>
          <a:xfrm>
            <a:off x="125963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7231C-D60D-0CC4-1301-23D31A26C7CA}"/>
              </a:ext>
            </a:extLst>
          </p:cNvPr>
          <p:cNvSpPr/>
          <p:nvPr/>
        </p:nvSpPr>
        <p:spPr>
          <a:xfrm>
            <a:off x="161967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9583A-F579-FC1E-A609-F7FD211D22F8}"/>
              </a:ext>
            </a:extLst>
          </p:cNvPr>
          <p:cNvSpPr/>
          <p:nvPr/>
        </p:nvSpPr>
        <p:spPr>
          <a:xfrm>
            <a:off x="197971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6F370-95AA-C75C-0686-F655BF6E8DCD}"/>
              </a:ext>
            </a:extLst>
          </p:cNvPr>
          <p:cNvSpPr/>
          <p:nvPr/>
        </p:nvSpPr>
        <p:spPr>
          <a:xfrm>
            <a:off x="233975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F40606-8E4D-51C9-EEAC-D078CCB339DE}"/>
              </a:ext>
            </a:extLst>
          </p:cNvPr>
          <p:cNvSpPr/>
          <p:nvPr/>
        </p:nvSpPr>
        <p:spPr>
          <a:xfrm>
            <a:off x="269979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C4BE8B-50E9-DF41-B120-5236C4FB9755}"/>
              </a:ext>
            </a:extLst>
          </p:cNvPr>
          <p:cNvSpPr/>
          <p:nvPr/>
        </p:nvSpPr>
        <p:spPr>
          <a:xfrm>
            <a:off x="305983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7356B-E59B-FA36-4AA0-CB23F68C78D7}"/>
              </a:ext>
            </a:extLst>
          </p:cNvPr>
          <p:cNvSpPr/>
          <p:nvPr/>
        </p:nvSpPr>
        <p:spPr>
          <a:xfrm>
            <a:off x="341987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288B46-90EA-7E59-A929-E286066D1E0A}"/>
              </a:ext>
            </a:extLst>
          </p:cNvPr>
          <p:cNvSpPr/>
          <p:nvPr/>
        </p:nvSpPr>
        <p:spPr>
          <a:xfrm>
            <a:off x="377991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5250C-EE06-2EA8-EB26-61905144E33A}"/>
              </a:ext>
            </a:extLst>
          </p:cNvPr>
          <p:cNvSpPr/>
          <p:nvPr/>
        </p:nvSpPr>
        <p:spPr>
          <a:xfrm>
            <a:off x="4139952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70EC1E-9DB9-93C0-69E6-5C66F28A0409}"/>
              </a:ext>
            </a:extLst>
          </p:cNvPr>
          <p:cNvCxnSpPr>
            <a:cxnSpLocks/>
          </p:cNvCxnSpPr>
          <p:nvPr/>
        </p:nvCxnSpPr>
        <p:spPr>
          <a:xfrm>
            <a:off x="899592" y="5805264"/>
            <a:ext cx="14401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06412A-EDD1-02C3-522E-AF119565222F}"/>
              </a:ext>
            </a:extLst>
          </p:cNvPr>
          <p:cNvSpPr txBox="1"/>
          <p:nvPr/>
        </p:nvSpPr>
        <p:spPr>
          <a:xfrm>
            <a:off x="1259632" y="5949280"/>
            <a:ext cx="1008112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Distance =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901423-8183-B660-345F-C5403D9C0A4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2519772" y="5661248"/>
            <a:ext cx="82809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BD494C-BA02-D18E-D790-F259B7AC6460}"/>
              </a:ext>
            </a:extLst>
          </p:cNvPr>
          <p:cNvSpPr txBox="1"/>
          <p:nvPr/>
        </p:nvSpPr>
        <p:spPr>
          <a:xfrm>
            <a:off x="2627784" y="6093296"/>
            <a:ext cx="144016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First Unsorted element = 2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09789B-0003-6185-4881-B7908D7204E8}"/>
              </a:ext>
            </a:extLst>
          </p:cNvPr>
          <p:cNvSpPr txBox="1"/>
          <p:nvPr/>
        </p:nvSpPr>
        <p:spPr>
          <a:xfrm>
            <a:off x="827584" y="4869160"/>
            <a:ext cx="165618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First Sorted elements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FFC1BD-B5D8-5050-ED25-3E856A76962D}"/>
              </a:ext>
            </a:extLst>
          </p:cNvPr>
          <p:cNvCxnSpPr>
            <a:cxnSpLocks/>
          </p:cNvCxnSpPr>
          <p:nvPr/>
        </p:nvCxnSpPr>
        <p:spPr>
          <a:xfrm>
            <a:off x="827584" y="5229200"/>
            <a:ext cx="14401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9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122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Bitmap Image</vt:lpstr>
      <vt:lpstr>27 STL: is_sorted_until</vt:lpstr>
      <vt:lpstr>27 STL: is_sorted_until</vt:lpstr>
      <vt:lpstr>27 STL: is_sorted_until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1422</cp:revision>
  <dcterms:created xsi:type="dcterms:W3CDTF">2018-09-28T16:40:41Z</dcterms:created>
  <dcterms:modified xsi:type="dcterms:W3CDTF">2022-10-01T01:22:30Z</dcterms:modified>
</cp:coreProperties>
</file>