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CPP/STL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799DCA9-D2D7-D5D9-0C2A-B680CE945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07824"/>
              </p:ext>
            </p:extLst>
          </p:nvPr>
        </p:nvGraphicFramePr>
        <p:xfrm>
          <a:off x="467544" y="1844824"/>
          <a:ext cx="8382000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381880" imgH="4657680" progId="PBrush">
                  <p:embed/>
                </p:oleObj>
              </mc:Choice>
              <mc:Fallback>
                <p:oleObj name="Bitmap Image" r:id="rId2" imgW="8381880" imgH="4657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8382000" cy="46577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CPP/STL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STL (Standard Template </a:t>
            </a:r>
            <a:r>
              <a:rPr lang="en-US" sz="1800" b="1">
                <a:solidFill>
                  <a:schemeClr val="tx1"/>
                </a:solidFill>
              </a:rPr>
              <a:t>Library)?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https://www.youtube.com/watch?v=2pZmKW9-I_k&amp;list=PL4cUxeGkcC9gUgr39Q_yD6v-bSyMwKPUI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24B69-FD1E-1D79-1D96-6FA28F314AEC}"/>
              </a:ext>
            </a:extLst>
          </p:cNvPr>
          <p:cNvSpPr txBox="1"/>
          <p:nvPr/>
        </p:nvSpPr>
        <p:spPr>
          <a:xfrm>
            <a:off x="1979712" y="5229200"/>
            <a:ext cx="230425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Array: Random Access Iterator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19102-ACD7-4C2F-4F2F-ED680FD5CA95}"/>
              </a:ext>
            </a:extLst>
          </p:cNvPr>
          <p:cNvSpPr txBox="1"/>
          <p:nvPr/>
        </p:nvSpPr>
        <p:spPr>
          <a:xfrm>
            <a:off x="2771800" y="4437112"/>
            <a:ext cx="1512168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Linked List: Iterator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3416A-33E5-4ED5-50D2-0E5FC30E7501}"/>
              </a:ext>
            </a:extLst>
          </p:cNvPr>
          <p:cNvSpPr txBox="1"/>
          <p:nvPr/>
        </p:nvSpPr>
        <p:spPr>
          <a:xfrm>
            <a:off x="3851920" y="2060848"/>
            <a:ext cx="129614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Container: Store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6E0C2-F01A-4FE0-D2AD-1293B7028FDD}"/>
              </a:ext>
            </a:extLst>
          </p:cNvPr>
          <p:cNvSpPr txBox="1"/>
          <p:nvPr/>
        </p:nvSpPr>
        <p:spPr>
          <a:xfrm>
            <a:off x="4499992" y="3645024"/>
            <a:ext cx="18002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Iterator: Move forward / backward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2C15-D7B5-D348-CFBD-DEE21914B917}"/>
              </a:ext>
            </a:extLst>
          </p:cNvPr>
          <p:cNvSpPr txBox="1"/>
          <p:nvPr/>
        </p:nvSpPr>
        <p:spPr>
          <a:xfrm>
            <a:off x="8028384" y="2420888"/>
            <a:ext cx="100811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Algorithm</a:t>
            </a:r>
            <a:r>
              <a:rPr lang="en-US" sz="1200"/>
              <a:t>: </a:t>
            </a:r>
          </a:p>
          <a:p>
            <a:r>
              <a:rPr lang="en-US" sz="1200"/>
              <a:t>1</a:t>
            </a:r>
            <a:r>
              <a:rPr lang="en-US" sz="1200" dirty="0"/>
              <a:t>. Sorting</a:t>
            </a:r>
          </a:p>
          <a:p>
            <a:r>
              <a:rPr lang="en-US" sz="1200" dirty="0"/>
              <a:t>2. Searching</a:t>
            </a:r>
          </a:p>
          <a:p>
            <a:r>
              <a:rPr lang="en-US" sz="1200" dirty="0"/>
              <a:t>3. Reverting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80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Bitmap Image</vt:lpstr>
      <vt:lpstr>1 CPP/STL</vt:lpstr>
      <vt:lpstr>1 CPP/STL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997</cp:revision>
  <dcterms:created xsi:type="dcterms:W3CDTF">2018-09-28T16:40:41Z</dcterms:created>
  <dcterms:modified xsi:type="dcterms:W3CDTF">2022-09-28T03:12:29Z</dcterms:modified>
</cp:coreProperties>
</file>