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2" r:id="rId4"/>
    <p:sldId id="264" r:id="rId5"/>
    <p:sldId id="265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 STL Array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376017D-FFE1-4749-E3EC-FF7009812F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584" y="1844824"/>
          <a:ext cx="7258050" cy="423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257960" imgH="4238640" progId="PBrush">
                  <p:embed/>
                </p:oleObj>
              </mc:Choice>
              <mc:Fallback>
                <p:oleObj name="Bitmap Image" r:id="rId2" imgW="7257960" imgH="423864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376017D-FFE1-4749-E3EC-FF7009812F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584" y="1844824"/>
                        <a:ext cx="7258050" cy="42386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 STL Array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Array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https://www.youtube.com/watch?v=OnnRobBeaLc&amp;list=PLk6CEY9XxSIA-xo3HRYC3M0Aitzdut7AA&amp;index=2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3416A-33E5-4ED5-50D2-0E5FC30E7501}"/>
              </a:ext>
            </a:extLst>
          </p:cNvPr>
          <p:cNvSpPr txBox="1"/>
          <p:nvPr/>
        </p:nvSpPr>
        <p:spPr>
          <a:xfrm>
            <a:off x="7164288" y="2924944"/>
            <a:ext cx="1979712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std:array</a:t>
            </a:r>
            <a:r>
              <a:rPr lang="en-US" sz="1200" dirty="0"/>
              <a:t> &lt;Type, Size&gt; arr</a:t>
            </a:r>
          </a:p>
          <a:p>
            <a:r>
              <a:rPr lang="en-US" sz="1200" dirty="0"/>
              <a:t>array is class</a:t>
            </a:r>
          </a:p>
          <a:p>
            <a:r>
              <a:rPr lang="en-US" sz="1200" dirty="0"/>
              <a:t>arr is object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46E0C2-F01A-4FE0-D2AD-1293B7028FDD}"/>
              </a:ext>
            </a:extLst>
          </p:cNvPr>
          <p:cNvSpPr txBox="1"/>
          <p:nvPr/>
        </p:nvSpPr>
        <p:spPr>
          <a:xfrm>
            <a:off x="6156176" y="4581128"/>
            <a:ext cx="1800200" cy="1015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Array in STL is a class.</a:t>
            </a:r>
          </a:p>
          <a:p>
            <a:r>
              <a:rPr lang="en-US" sz="1200" dirty="0"/>
              <a:t>Class array {</a:t>
            </a:r>
          </a:p>
          <a:p>
            <a:r>
              <a:rPr lang="en-US" sz="1200" dirty="0"/>
              <a:t>    Type array[size];</a:t>
            </a:r>
          </a:p>
          <a:p>
            <a:r>
              <a:rPr lang="en-US" sz="1200" dirty="0"/>
              <a:t>    ….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383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B4AE46D-0C78-7FE9-81BF-E186671916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233010"/>
              </p:ext>
            </p:extLst>
          </p:nvPr>
        </p:nvGraphicFramePr>
        <p:xfrm>
          <a:off x="611560" y="1772816"/>
          <a:ext cx="7632848" cy="4308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267760" imgH="4667400" progId="PBrush">
                  <p:embed/>
                </p:oleObj>
              </mc:Choice>
              <mc:Fallback>
                <p:oleObj name="Bitmap Image" r:id="rId2" imgW="8267760" imgH="4667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1772816"/>
                        <a:ext cx="7632848" cy="4308866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 STL Array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Array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https://www.youtube.com/watch?v=OnnRobBeaLc&amp;list=PLk6CEY9XxSIA-xo3HRYC3M0Aitzdut7AA&amp;index=2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3416A-33E5-4ED5-50D2-0E5FC30E7501}"/>
              </a:ext>
            </a:extLst>
          </p:cNvPr>
          <p:cNvSpPr txBox="1"/>
          <p:nvPr/>
        </p:nvSpPr>
        <p:spPr>
          <a:xfrm>
            <a:off x="6804248" y="1916832"/>
            <a:ext cx="1979712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cin &gt;&gt; N;</a:t>
            </a:r>
          </a:p>
          <a:p>
            <a:r>
              <a:rPr lang="en-US" sz="1200" dirty="0"/>
              <a:t>N is allocate in run time, not compile time.</a:t>
            </a:r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4725D4D-99A7-A657-2593-6FFF9C0C17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602479"/>
              </p:ext>
            </p:extLst>
          </p:nvPr>
        </p:nvGraphicFramePr>
        <p:xfrm>
          <a:off x="467544" y="1700808"/>
          <a:ext cx="8105775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105760" imgH="4562640" progId="PBrush">
                  <p:embed/>
                </p:oleObj>
              </mc:Choice>
              <mc:Fallback>
                <p:oleObj name="Bitmap Image" r:id="rId2" imgW="8105760" imgH="4562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1700808"/>
                        <a:ext cx="8105775" cy="456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 STL Array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Array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https://www.youtube.com/watch?v=OnnRobBeaLc&amp;list=PLk6CEY9XxSIA-xo3HRYC3M0Aitzdut7AA&amp;index=2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73AA4-5EA6-FB02-3377-0A003E950204}"/>
              </a:ext>
            </a:extLst>
          </p:cNvPr>
          <p:cNvSpPr txBox="1"/>
          <p:nvPr/>
        </p:nvSpPr>
        <p:spPr>
          <a:xfrm>
            <a:off x="6732240" y="2276872"/>
            <a:ext cx="648072" cy="2880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front()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347947-06A9-597C-15A9-33ED3E817C6F}"/>
              </a:ext>
            </a:extLst>
          </p:cNvPr>
          <p:cNvSpPr txBox="1"/>
          <p:nvPr/>
        </p:nvSpPr>
        <p:spPr>
          <a:xfrm>
            <a:off x="7740352" y="2204864"/>
            <a:ext cx="648072" cy="2880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back()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2A3D8-5B1C-B141-A288-D9F93E05619D}"/>
              </a:ext>
            </a:extLst>
          </p:cNvPr>
          <p:cNvSpPr txBox="1"/>
          <p:nvPr/>
        </p:nvSpPr>
        <p:spPr>
          <a:xfrm>
            <a:off x="4355976" y="3789040"/>
            <a:ext cx="648072" cy="2880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8FF6F9-B4F3-48C3-2C55-A6675C421303}"/>
              </a:ext>
            </a:extLst>
          </p:cNvPr>
          <p:cNvSpPr txBox="1"/>
          <p:nvPr/>
        </p:nvSpPr>
        <p:spPr>
          <a:xfrm>
            <a:off x="6444208" y="1556792"/>
            <a:ext cx="1656184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data(): return pointer</a:t>
            </a:r>
          </a:p>
        </p:txBody>
      </p:sp>
    </p:spTree>
    <p:extLst>
      <p:ext uri="{BB962C8B-B14F-4D97-AF65-F5344CB8AC3E}">
        <p14:creationId xmlns:p14="http://schemas.microsoft.com/office/powerpoint/2010/main" val="66647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 STL Array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Array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https://www.youtube.com/watch?v=OnnRobBeaLc&amp;list=PLk6CEY9XxSIA-xo3HRYC3M0Aitzdut7AA&amp;index=2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BC1EF98-AEDE-73AC-08B7-97B28020FC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175036"/>
              </p:ext>
            </p:extLst>
          </p:nvPr>
        </p:nvGraphicFramePr>
        <p:xfrm>
          <a:off x="395536" y="1916832"/>
          <a:ext cx="8397733" cy="295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3515840" imgH="4753080" progId="PBrush">
                  <p:embed/>
                </p:oleObj>
              </mc:Choice>
              <mc:Fallback>
                <p:oleObj name="Bitmap Image" r:id="rId2" imgW="13515840" imgH="4753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1916832"/>
                        <a:ext cx="8397733" cy="295232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236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183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Bitmap Image</vt:lpstr>
      <vt:lpstr>2 STL Array</vt:lpstr>
      <vt:lpstr>2 STL Array</vt:lpstr>
      <vt:lpstr>2 STL Array</vt:lpstr>
      <vt:lpstr>2 STL Array</vt:lpstr>
      <vt:lpstr>2 STL Array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1005</cp:revision>
  <dcterms:created xsi:type="dcterms:W3CDTF">2018-09-28T16:40:41Z</dcterms:created>
  <dcterms:modified xsi:type="dcterms:W3CDTF">2022-09-28T16:33:58Z</dcterms:modified>
</cp:coreProperties>
</file>