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 STL Vector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E9D02D4-F23F-6546-D749-94BEC53FF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31016"/>
              </p:ext>
            </p:extLst>
          </p:nvPr>
        </p:nvGraphicFramePr>
        <p:xfrm>
          <a:off x="611560" y="1772816"/>
          <a:ext cx="70104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10280" imgH="4191120" progId="PBrush">
                  <p:embed/>
                </p:oleObj>
              </mc:Choice>
              <mc:Fallback>
                <p:oleObj name="Bitmap Image" r:id="rId2" imgW="7010280" imgH="4191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7010400" cy="41910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STL Vector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https://www.youtube.com/watch?v=bADtYBxrM8I&amp;list=PLk6CEY9XxSIA-xo3HRYC3M0Aitzdut7AA&amp;index=3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3416A-33E5-4ED5-50D2-0E5FC30E7501}"/>
              </a:ext>
            </a:extLst>
          </p:cNvPr>
          <p:cNvSpPr txBox="1"/>
          <p:nvPr/>
        </p:nvSpPr>
        <p:spPr>
          <a:xfrm>
            <a:off x="6372200" y="1196752"/>
            <a:ext cx="2664296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std:vector: Dynamic Array</a:t>
            </a:r>
          </a:p>
          <a:p>
            <a:r>
              <a:rPr lang="en-US" sz="1200" dirty="0"/>
              <a:t>No size specified here. Just specify type.</a:t>
            </a:r>
          </a:p>
          <a:p>
            <a:r>
              <a:rPr lang="en-US" sz="1200"/>
              <a:t>Vector size </a:t>
            </a:r>
            <a:r>
              <a:rPr lang="en-US" sz="1200" dirty="0"/>
              <a:t>is optional.</a:t>
            </a:r>
          </a:p>
          <a:p>
            <a:endParaRPr lang="en-US" sz="1200" dirty="0"/>
          </a:p>
          <a:p>
            <a:r>
              <a:rPr lang="en-US" sz="1200" dirty="0"/>
              <a:t>What is sequence container.</a:t>
            </a:r>
          </a:p>
          <a:p>
            <a:r>
              <a:rPr lang="en-US" sz="1200" dirty="0"/>
              <a:t>It is one next by another one.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3780F6B-3663-59D8-0CC4-113F1D94B0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713723"/>
              </p:ext>
            </p:extLst>
          </p:nvPr>
        </p:nvGraphicFramePr>
        <p:xfrm>
          <a:off x="395536" y="1844824"/>
          <a:ext cx="8372475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372520" imgH="3914640" progId="PBrush">
                  <p:embed/>
                </p:oleObj>
              </mc:Choice>
              <mc:Fallback>
                <p:oleObj name="Bitmap Image" r:id="rId2" imgW="8372520" imgH="3914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844824"/>
                        <a:ext cx="8372475" cy="39147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STL Vector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https://www.youtube.com/watch?v=bADtYBxrM8I&amp;list=PLk6CEY9XxSIA-xo3HRYC3M0Aitzdut7AA&amp;index=3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3416A-33E5-4ED5-50D2-0E5FC30E7501}"/>
              </a:ext>
            </a:extLst>
          </p:cNvPr>
          <p:cNvSpPr txBox="1"/>
          <p:nvPr/>
        </p:nvSpPr>
        <p:spPr>
          <a:xfrm>
            <a:off x="5220072" y="5085184"/>
            <a:ext cx="3744416" cy="156966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Array is fast access of O(1).</a:t>
            </a:r>
          </a:p>
          <a:p>
            <a:r>
              <a:rPr lang="en-US" sz="1200" dirty="0"/>
              <a:t>List can be constructed in tree structure for dynamic access</a:t>
            </a:r>
          </a:p>
          <a:p>
            <a:endParaRPr lang="en-US" sz="1200" dirty="0"/>
          </a:p>
          <a:p>
            <a:r>
              <a:rPr lang="en-US" sz="1200" dirty="0"/>
              <a:t>Vector combines </a:t>
            </a:r>
          </a:p>
          <a:p>
            <a:r>
              <a:rPr lang="en-US" sz="1200" dirty="0"/>
              <a:t>1. the Array (fast access): Need size to access, and </a:t>
            </a:r>
          </a:p>
          <a:p>
            <a:r>
              <a:rPr lang="en-US" sz="1200" dirty="0"/>
              <a:t>2. list (Dynamic Access): Do not need size to access</a:t>
            </a:r>
          </a:p>
          <a:p>
            <a:r>
              <a:rPr lang="en-US" sz="1200" dirty="0"/>
              <a:t>Together, we called vector.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EAD07-6AA2-E31E-8C91-8CE8E239EF36}"/>
              </a:ext>
            </a:extLst>
          </p:cNvPr>
          <p:cNvSpPr txBox="1"/>
          <p:nvPr/>
        </p:nvSpPr>
        <p:spPr>
          <a:xfrm>
            <a:off x="8567936" y="2780929"/>
            <a:ext cx="46856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02232-B174-20E5-EB26-45B57CCA304D}"/>
              </a:ext>
            </a:extLst>
          </p:cNvPr>
          <p:cNvSpPr/>
          <p:nvPr/>
        </p:nvSpPr>
        <p:spPr>
          <a:xfrm>
            <a:off x="7380312" y="2780928"/>
            <a:ext cx="57606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99DD49-DEF5-9B1D-77C1-4C8D60868211}"/>
              </a:ext>
            </a:extLst>
          </p:cNvPr>
          <p:cNvCxnSpPr>
            <a:endCxn id="10" idx="3"/>
          </p:cNvCxnSpPr>
          <p:nvPr/>
        </p:nvCxnSpPr>
        <p:spPr>
          <a:xfrm flipH="1">
            <a:off x="7956376" y="2924944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15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STL Vector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https://www.youtube.com/watch?v=bADtYBxrM8I&amp;list=PLk6CEY9XxSIA-xo3HRYC3M0Aitzdut7AA&amp;index=3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41B5DD5-378E-20F5-B2BD-3416F5B9A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955075"/>
              </p:ext>
            </p:extLst>
          </p:nvPr>
        </p:nvGraphicFramePr>
        <p:xfrm>
          <a:off x="1547664" y="1844824"/>
          <a:ext cx="6096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95880" imgH="3124080" progId="PBrush">
                  <p:embed/>
                </p:oleObj>
              </mc:Choice>
              <mc:Fallback>
                <p:oleObj name="Bitmap Image" r:id="rId2" imgW="6095880" imgH="3124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1844824"/>
                        <a:ext cx="6096000" cy="31242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61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STL Vector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https://www.youtube.com/watch?v=bADtYBxrM8I&amp;list=PLk6CEY9XxSIA-xo3HRYC3M0Aitzdut7AA&amp;index=3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0EAF8D7-F11C-0454-4471-CA19DCDCD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840000"/>
              </p:ext>
            </p:extLst>
          </p:nvPr>
        </p:nvGraphicFramePr>
        <p:xfrm>
          <a:off x="971600" y="1700808"/>
          <a:ext cx="6886575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86440" imgH="4562640" progId="PBrush">
                  <p:embed/>
                </p:oleObj>
              </mc:Choice>
              <mc:Fallback>
                <p:oleObj name="Bitmap Image" r:id="rId2" imgW="6886440" imgH="4562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1700808"/>
                        <a:ext cx="6886575" cy="45624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4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STL Vector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https://www.youtube.com/watch?v=bADtYBxrM8I&amp;list=PLk6CEY9XxSIA-xo3HRYC3M0Aitzdut7AA&amp;index=3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63C39E6-7875-71A6-7CAA-6383FA1137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773381"/>
              </p:ext>
            </p:extLst>
          </p:nvPr>
        </p:nvGraphicFramePr>
        <p:xfrm>
          <a:off x="899592" y="1772816"/>
          <a:ext cx="6810375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10480" imgH="4334040" progId="PBrush">
                  <p:embed/>
                </p:oleObj>
              </mc:Choice>
              <mc:Fallback>
                <p:oleObj name="Bitmap Image" r:id="rId2" imgW="6810480" imgH="433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2" y="1772816"/>
                        <a:ext cx="6810375" cy="433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7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STL Vector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https://www.youtube.com/watch?v=bADtYBxrM8I&amp;list=PLk6CEY9XxSIA-xo3HRYC3M0Aitzdut7AA&amp;index=3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D6A35-F5F0-CC58-B3F9-B405A681FD31}"/>
              </a:ext>
            </a:extLst>
          </p:cNvPr>
          <p:cNvSpPr txBox="1"/>
          <p:nvPr/>
        </p:nvSpPr>
        <p:spPr>
          <a:xfrm>
            <a:off x="4427984" y="5661248"/>
            <a:ext cx="324036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Capacitor: maybe initialized by 6, 12, 24, …</a:t>
            </a:r>
          </a:p>
          <a:p>
            <a:r>
              <a:rPr lang="en-US" sz="1200" dirty="0"/>
              <a:t>Size: 4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F768D71-FC08-9FEA-6030-88394CDFC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398699"/>
              </p:ext>
            </p:extLst>
          </p:nvPr>
        </p:nvGraphicFramePr>
        <p:xfrm>
          <a:off x="755576" y="1772816"/>
          <a:ext cx="6953250" cy="359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953400" imgH="3591000" progId="PBrush">
                  <p:embed/>
                </p:oleObj>
              </mc:Choice>
              <mc:Fallback>
                <p:oleObj name="Bitmap Image" r:id="rId2" imgW="6953400" imgH="3591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1772816"/>
                        <a:ext cx="6953250" cy="35909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3B3E4EE-D73B-42DB-CD90-DDA80C3DDC6C}"/>
              </a:ext>
            </a:extLst>
          </p:cNvPr>
          <p:cNvSpPr/>
          <p:nvPr/>
        </p:nvSpPr>
        <p:spPr>
          <a:xfrm>
            <a:off x="6627516" y="3284984"/>
            <a:ext cx="1040828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72FE31-CB8F-AC13-38EB-155258835222}"/>
              </a:ext>
            </a:extLst>
          </p:cNvPr>
          <p:cNvSpPr/>
          <p:nvPr/>
        </p:nvSpPr>
        <p:spPr>
          <a:xfrm>
            <a:off x="971600" y="4149080"/>
            <a:ext cx="230425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43B441-2C8C-A05A-85FC-DD609D4C8F14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123728" y="4725144"/>
            <a:ext cx="2304256" cy="116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474DC-6CD9-396B-D6A4-25212DA1407F}"/>
              </a:ext>
            </a:extLst>
          </p:cNvPr>
          <p:cNvSpPr/>
          <p:nvPr/>
        </p:nvSpPr>
        <p:spPr>
          <a:xfrm>
            <a:off x="985734" y="3498448"/>
            <a:ext cx="180020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0D14C9-DAFD-7E85-E31B-5964EAFB16BA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2785934" y="3786480"/>
            <a:ext cx="3841582" cy="50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0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STL Vector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https://www.youtube.com/watch?v=bADtYBxrM8I&amp;list=PLk6CEY9XxSIA-xo3HRYC3M0Aitzdut7AA&amp;index=3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4D70BF2-5FB2-0C58-DAB6-5D6602B68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194236"/>
              </p:ext>
            </p:extLst>
          </p:nvPr>
        </p:nvGraphicFramePr>
        <p:xfrm>
          <a:off x="395536" y="1772816"/>
          <a:ext cx="8352928" cy="3974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754160" imgH="6543720" progId="PBrush">
                  <p:embed/>
                </p:oleObj>
              </mc:Choice>
              <mc:Fallback>
                <p:oleObj name="Bitmap Image" r:id="rId2" imgW="13754160" imgH="6543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772816"/>
                        <a:ext cx="8352928" cy="397416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15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311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Bitmap Image</vt:lpstr>
      <vt:lpstr>3 STL Vector</vt:lpstr>
      <vt:lpstr>3 STL Vector</vt:lpstr>
      <vt:lpstr>3 STL Vector</vt:lpstr>
      <vt:lpstr>3 STL Vector</vt:lpstr>
      <vt:lpstr>3 STL Vector</vt:lpstr>
      <vt:lpstr>3 STL Vector</vt:lpstr>
      <vt:lpstr>3 STL Vector</vt:lpstr>
      <vt:lpstr>3 STL Vector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1028</cp:revision>
  <dcterms:created xsi:type="dcterms:W3CDTF">2018-09-28T16:40:41Z</dcterms:created>
  <dcterms:modified xsi:type="dcterms:W3CDTF">2022-09-28T18:05:21Z</dcterms:modified>
</cp:coreProperties>
</file>