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 STL Vector: Optimized Way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STL Vector: Optimized Way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the Optimized Way to use Vector?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Answer: Estimate the vector size first and reserve size by vector.reserve (size).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https://www.youtube.com/watch?v=loBmNtiTXd0&amp;list=PLk6CEY9XxSIA-xo3HRYC3M0Aitzdut7AA&amp;index=4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7C5F036-CC4D-7403-E112-A01DA7A35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326036"/>
              </p:ext>
            </p:extLst>
          </p:nvPr>
        </p:nvGraphicFramePr>
        <p:xfrm>
          <a:off x="323528" y="2636912"/>
          <a:ext cx="8267700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267760" imgH="3495600" progId="PBrush">
                  <p:embed/>
                </p:oleObj>
              </mc:Choice>
              <mc:Fallback>
                <p:oleObj name="Bitmap Image" r:id="rId2" imgW="8267760" imgH="3495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2636912"/>
                        <a:ext cx="8267700" cy="3495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076056" y="5589240"/>
            <a:ext cx="338437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Linked List: Dynamically, Can grow to infinity</a:t>
            </a:r>
          </a:p>
          <a:p>
            <a:r>
              <a:rPr lang="en-US" sz="1200" dirty="0"/>
              <a:t>Array: Fixed Size, access fast. O(1): Access Time.</a:t>
            </a:r>
          </a:p>
          <a:p>
            <a:r>
              <a:rPr lang="en-US" sz="1200" dirty="0"/>
              <a:t>Vector: Combine Linked List and Array,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6ADC1F3-1E7F-7C58-5949-59B84940D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313953"/>
              </p:ext>
            </p:extLst>
          </p:nvPr>
        </p:nvGraphicFramePr>
        <p:xfrm>
          <a:off x="467544" y="1772816"/>
          <a:ext cx="813435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34200" imgH="4029120" progId="PBrush">
                  <p:embed/>
                </p:oleObj>
              </mc:Choice>
              <mc:Fallback>
                <p:oleObj name="Bitmap Image" r:id="rId2" imgW="8134200" imgH="4029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772816"/>
                        <a:ext cx="8134350" cy="4029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STL Vector: Optimized Way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Optimized Way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https://www.youtube.com/watch?v=loBmNtiTXd0&amp;list=PLk6CEY9XxSIA-xo3HRYC3M0Aitzdut7AA&amp;index=4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7164288" y="4365104"/>
            <a:ext cx="1800200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Vector.P_B (push_back)</a:t>
            </a:r>
          </a:p>
        </p:txBody>
      </p:sp>
    </p:spTree>
    <p:extLst>
      <p:ext uri="{BB962C8B-B14F-4D97-AF65-F5344CB8AC3E}">
        <p14:creationId xmlns:p14="http://schemas.microsoft.com/office/powerpoint/2010/main" val="369434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1EA4A4D-D288-DDF5-CB0C-9A06219BD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68834"/>
              </p:ext>
            </p:extLst>
          </p:nvPr>
        </p:nvGraphicFramePr>
        <p:xfrm>
          <a:off x="395536" y="1772816"/>
          <a:ext cx="8543871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239560" imgH="5210280" progId="PBrush">
                  <p:embed/>
                </p:oleObj>
              </mc:Choice>
              <mc:Fallback>
                <p:oleObj name="Bitmap Image" r:id="rId2" imgW="11239560" imgH="5210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772816"/>
                        <a:ext cx="8543871" cy="39604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STL Vector: Optimized Way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Optimized Way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https://www.youtube.com/watch?v=loBmNtiTXd0&amp;list=PLk6CEY9XxSIA-xo3HRYC3M0Aitzdut7AA&amp;index=4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75BB8-3574-279B-BF90-E78561E28DF2}"/>
              </a:ext>
            </a:extLst>
          </p:cNvPr>
          <p:cNvSpPr txBox="1"/>
          <p:nvPr/>
        </p:nvSpPr>
        <p:spPr>
          <a:xfrm>
            <a:off x="7020272" y="5085184"/>
            <a:ext cx="1800200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Vector.push_back (i)</a:t>
            </a:r>
          </a:p>
        </p:txBody>
      </p:sp>
    </p:spTree>
    <p:extLst>
      <p:ext uri="{BB962C8B-B14F-4D97-AF65-F5344CB8AC3E}">
        <p14:creationId xmlns:p14="http://schemas.microsoft.com/office/powerpoint/2010/main" val="105161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428B328-3B3E-8588-DA2E-FE9FB048B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8902"/>
              </p:ext>
            </p:extLst>
          </p:nvPr>
        </p:nvGraphicFramePr>
        <p:xfrm>
          <a:off x="827584" y="1700808"/>
          <a:ext cx="6448425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48320" imgH="4533840" progId="PBrush">
                  <p:embed/>
                </p:oleObj>
              </mc:Choice>
              <mc:Fallback>
                <p:oleObj name="Bitmap Image" r:id="rId2" imgW="6448320" imgH="4533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700808"/>
                        <a:ext cx="6448425" cy="45339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STL Vector: Optimized Way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Optimized Way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https://www.youtube.com/watch?v=loBmNtiTXd0&amp;list=PLk6CEY9XxSIA-xo3HRYC3M0Aitzdut7AA&amp;index=4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75BB8-3574-279B-BF90-E78561E28DF2}"/>
              </a:ext>
            </a:extLst>
          </p:cNvPr>
          <p:cNvSpPr txBox="1"/>
          <p:nvPr/>
        </p:nvSpPr>
        <p:spPr>
          <a:xfrm>
            <a:off x="5580112" y="5589240"/>
            <a:ext cx="3563888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Over the array size, it double array and copy the data into new array.</a:t>
            </a:r>
          </a:p>
          <a:p>
            <a:r>
              <a:rPr lang="en-US" sz="1200" dirty="0"/>
              <a:t>There are too many copy.</a:t>
            </a:r>
          </a:p>
        </p:txBody>
      </p:sp>
    </p:spTree>
    <p:extLst>
      <p:ext uri="{BB962C8B-B14F-4D97-AF65-F5344CB8AC3E}">
        <p14:creationId xmlns:p14="http://schemas.microsoft.com/office/powerpoint/2010/main" val="281349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3EEB95A-8457-F0A9-65F5-14A762161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15905"/>
              </p:ext>
            </p:extLst>
          </p:nvPr>
        </p:nvGraphicFramePr>
        <p:xfrm>
          <a:off x="539552" y="1700808"/>
          <a:ext cx="7820025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19920" imgH="4019400" progId="PBrush">
                  <p:embed/>
                </p:oleObj>
              </mc:Choice>
              <mc:Fallback>
                <p:oleObj name="Bitmap Image" r:id="rId2" imgW="7819920" imgH="4019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00808"/>
                        <a:ext cx="7820025" cy="40195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STL Vector: Optimized Way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Optimized Way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https://www.youtube.com/watch?v=loBmNtiTXd0&amp;list=PLk6CEY9XxSIA-xo3HRYC3M0Aitzdut7AA&amp;index=4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75BB8-3574-279B-BF90-E78561E28DF2}"/>
              </a:ext>
            </a:extLst>
          </p:cNvPr>
          <p:cNvSpPr txBox="1"/>
          <p:nvPr/>
        </p:nvSpPr>
        <p:spPr>
          <a:xfrm>
            <a:off x="5580112" y="5589240"/>
            <a:ext cx="356388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Reserve bigger buffer size: Vec.reserve (1000)</a:t>
            </a:r>
          </a:p>
        </p:txBody>
      </p:sp>
    </p:spTree>
    <p:extLst>
      <p:ext uri="{BB962C8B-B14F-4D97-AF65-F5344CB8AC3E}">
        <p14:creationId xmlns:p14="http://schemas.microsoft.com/office/powerpoint/2010/main" val="295911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54596CB-230E-46DF-0102-796FBDBBE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003029"/>
              </p:ext>
            </p:extLst>
          </p:nvPr>
        </p:nvGraphicFramePr>
        <p:xfrm>
          <a:off x="683568" y="1700808"/>
          <a:ext cx="7829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29640" imgH="4438800" progId="PBrush">
                  <p:embed/>
                </p:oleObj>
              </mc:Choice>
              <mc:Fallback>
                <p:oleObj name="Bitmap Image" r:id="rId2" imgW="7829640" imgH="4438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700808"/>
                        <a:ext cx="7829550" cy="4438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STL Vector: Optimized Way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Optimized Way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https://www.youtube.com/watch?v=loBmNtiTXd0&amp;list=PLk6CEY9XxSIA-xo3HRYC3M0Aitzdut7AA&amp;index=4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75BB8-3574-279B-BF90-E78561E28DF2}"/>
              </a:ext>
            </a:extLst>
          </p:cNvPr>
          <p:cNvSpPr txBox="1"/>
          <p:nvPr/>
        </p:nvSpPr>
        <p:spPr>
          <a:xfrm>
            <a:off x="2987824" y="3789040"/>
            <a:ext cx="356388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Reserve bigger buffer size: Vec.reserve (31)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B83E9-F5C1-7543-389E-4DE4C594B282}"/>
              </a:ext>
            </a:extLst>
          </p:cNvPr>
          <p:cNvSpPr txBox="1"/>
          <p:nvPr/>
        </p:nvSpPr>
        <p:spPr>
          <a:xfrm>
            <a:off x="2123728" y="5805265"/>
            <a:ext cx="381642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Increase the vector size at 32 (greater than reserved 31)</a:t>
            </a:r>
          </a:p>
        </p:txBody>
      </p:sp>
    </p:spTree>
    <p:extLst>
      <p:ext uri="{BB962C8B-B14F-4D97-AF65-F5344CB8AC3E}">
        <p14:creationId xmlns:p14="http://schemas.microsoft.com/office/powerpoint/2010/main" val="287150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349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Bitmap Image</vt:lpstr>
      <vt:lpstr>4 STL Vector: Optimized Way</vt:lpstr>
      <vt:lpstr>4 STL Vector: Optimized Way</vt:lpstr>
      <vt:lpstr>4 STL Vector: Optimized Way</vt:lpstr>
      <vt:lpstr>4 STL Vector: Optimized Way</vt:lpstr>
      <vt:lpstr>4 STL Vector: Optimized Way</vt:lpstr>
      <vt:lpstr>4 STL Vector: Optimized Way</vt:lpstr>
      <vt:lpstr>4 STL Vector: Optimized Way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1046</cp:revision>
  <dcterms:created xsi:type="dcterms:W3CDTF">2018-09-28T16:40:41Z</dcterms:created>
  <dcterms:modified xsi:type="dcterms:W3CDTF">2022-09-28T19:09:42Z</dcterms:modified>
</cp:coreProperties>
</file>