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5" r:id="rId4"/>
    <p:sldId id="266" r:id="rId5"/>
    <p:sldId id="267" r:id="rId6"/>
    <p:sldId id="268" r:id="rId7"/>
    <p:sldId id="264" r:id="rId8"/>
    <p:sldId id="269" r:id="rId9"/>
    <p:sldId id="270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 STL Vector: 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AF4490B-46B8-427D-F8F4-BA95DF778E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488816"/>
              </p:ext>
            </p:extLst>
          </p:nvPr>
        </p:nvGraphicFramePr>
        <p:xfrm>
          <a:off x="539552" y="1844824"/>
          <a:ext cx="79819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81920" imgH="4038480" progId="PBrush">
                  <p:embed/>
                </p:oleObj>
              </mc:Choice>
              <mc:Fallback>
                <p:oleObj name="Bitmap Image" r:id="rId2" imgW="7981920" imgH="4038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844824"/>
                        <a:ext cx="7981950" cy="40386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STL Vector: 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3491880" y="3429000"/>
            <a:ext cx="2555776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This is a dictionary example.</a:t>
            </a:r>
          </a:p>
          <a:p>
            <a:r>
              <a:rPr lang="en-US" sz="1200" dirty="0"/>
              <a:t>Key is the name.</a:t>
            </a:r>
          </a:p>
          <a:p>
            <a:r>
              <a:rPr lang="en-US" sz="1200" dirty="0"/>
              <a:t>Value is ID value.</a:t>
            </a:r>
          </a:p>
          <a:p>
            <a:r>
              <a:rPr lang="en-US" sz="1200" dirty="0"/>
              <a:t>Here, name is unique.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B9F8FD1-77E3-3CC8-A955-120355490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181249"/>
              </p:ext>
            </p:extLst>
          </p:nvPr>
        </p:nvGraphicFramePr>
        <p:xfrm>
          <a:off x="467544" y="1844824"/>
          <a:ext cx="8067675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67600" imgH="4152960" progId="PBrush">
                  <p:embed/>
                </p:oleObj>
              </mc:Choice>
              <mc:Fallback>
                <p:oleObj name="Bitmap Image" r:id="rId2" imgW="8067600" imgH="4152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844824"/>
                        <a:ext cx="8067675" cy="41529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STL Vector: 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3779912" y="4149080"/>
            <a:ext cx="2232248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Key should be unique.</a:t>
            </a:r>
          </a:p>
          <a:p>
            <a:r>
              <a:rPr lang="en-US" sz="1200" dirty="0"/>
              <a:t>Value can be duplicate, here, value are duplicated number 2.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BBC518-47F8-4F00-5094-56BD10785935}"/>
              </a:ext>
            </a:extLst>
          </p:cNvPr>
          <p:cNvSpPr/>
          <p:nvPr/>
        </p:nvSpPr>
        <p:spPr>
          <a:xfrm>
            <a:off x="6516216" y="4149080"/>
            <a:ext cx="2016224" cy="1440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52BC3B-4B18-290B-4D3F-63F82D061D7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12160" y="4472246"/>
            <a:ext cx="504056" cy="46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2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CDDC56-BC5F-C638-6DEF-E6249B8454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514753"/>
              </p:ext>
            </p:extLst>
          </p:nvPr>
        </p:nvGraphicFramePr>
        <p:xfrm>
          <a:off x="539552" y="1772816"/>
          <a:ext cx="8172450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172360" imgH="4124160" progId="PBrush">
                  <p:embed/>
                </p:oleObj>
              </mc:Choice>
              <mc:Fallback>
                <p:oleObj name="Bitmap Image" r:id="rId2" imgW="8172360" imgH="4124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72816"/>
                        <a:ext cx="8172450" cy="41243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STL Vector: 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1259632" y="4149080"/>
            <a:ext cx="2232248" cy="156966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 is less than 3 and 4 is greater than 3.</a:t>
            </a:r>
          </a:p>
          <a:p>
            <a:r>
              <a:rPr lang="en-US" sz="1200" dirty="0"/>
              <a:t>It is save internally either in AVL Tree or Red-Black Tree.</a:t>
            </a:r>
          </a:p>
          <a:p>
            <a:r>
              <a:rPr lang="en-US" sz="1200" dirty="0"/>
              <a:t>If you are looking for 6, should be on the right side of 5.</a:t>
            </a:r>
          </a:p>
          <a:p>
            <a:r>
              <a:rPr lang="en-US" sz="1200" dirty="0"/>
              <a:t>And then 6should be on the left of 7 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61551-20CD-01ED-B5D7-D1E5B549F290}"/>
              </a:ext>
            </a:extLst>
          </p:cNvPr>
          <p:cNvSpPr/>
          <p:nvPr/>
        </p:nvSpPr>
        <p:spPr>
          <a:xfrm>
            <a:off x="971600" y="2852936"/>
            <a:ext cx="482453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924CC1-FAD8-6B3F-43EC-A512D171325D}"/>
              </a:ext>
            </a:extLst>
          </p:cNvPr>
          <p:cNvSpPr/>
          <p:nvPr/>
        </p:nvSpPr>
        <p:spPr>
          <a:xfrm>
            <a:off x="6444208" y="2204864"/>
            <a:ext cx="2016224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F87D2D-F11F-79ED-8BD5-0EA2603EB8F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96136" y="2924944"/>
            <a:ext cx="648072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A98F-B132-C71E-2EF2-AAE69226FAC7}"/>
              </a:ext>
            </a:extLst>
          </p:cNvPr>
          <p:cNvSpPr/>
          <p:nvPr/>
        </p:nvSpPr>
        <p:spPr>
          <a:xfrm>
            <a:off x="4067944" y="4005064"/>
            <a:ext cx="1224136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F43D03-1EA5-C0CF-6D10-7BA35642A0A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3491880" y="4617132"/>
            <a:ext cx="576064" cy="3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55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08FA035-C0F2-9C74-0CF1-7F95B56F4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65552"/>
              </p:ext>
            </p:extLst>
          </p:nvPr>
        </p:nvGraphicFramePr>
        <p:xfrm>
          <a:off x="539552" y="1844824"/>
          <a:ext cx="7934325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34400" imgH="4000680" progId="PBrush">
                  <p:embed/>
                </p:oleObj>
              </mc:Choice>
              <mc:Fallback>
                <p:oleObj name="Bitmap Image" r:id="rId2" imgW="7934400" imgH="4000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844824"/>
                        <a:ext cx="7934325" cy="40005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STL Vector: 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3635896" y="1124744"/>
            <a:ext cx="2880320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Search has no problem.</a:t>
            </a:r>
          </a:p>
          <a:p>
            <a:endParaRPr lang="en-US" sz="1200" dirty="0"/>
          </a:p>
          <a:p>
            <a:r>
              <a:rPr lang="en-US" sz="1200" dirty="0"/>
              <a:t>Insert the key value is a problem.</a:t>
            </a:r>
          </a:p>
          <a:p>
            <a:endParaRPr lang="en-US" sz="1200" dirty="0"/>
          </a:p>
          <a:p>
            <a:r>
              <a:rPr lang="en-US" sz="1200" dirty="0"/>
              <a:t>We have to give the compare function for the User Data Structure.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A98F-B132-C71E-2EF2-AAE69226FAC7}"/>
              </a:ext>
            </a:extLst>
          </p:cNvPr>
          <p:cNvSpPr/>
          <p:nvPr/>
        </p:nvSpPr>
        <p:spPr>
          <a:xfrm>
            <a:off x="2771800" y="3212976"/>
            <a:ext cx="1368152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F43D03-1EA5-C0CF-6D10-7BA35642A0A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3455876" y="2325073"/>
            <a:ext cx="1620180" cy="88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7587A5-2FE6-3C5D-29EC-96F6FCF3DC09}"/>
              </a:ext>
            </a:extLst>
          </p:cNvPr>
          <p:cNvSpPr txBox="1"/>
          <p:nvPr/>
        </p:nvSpPr>
        <p:spPr>
          <a:xfrm>
            <a:off x="3851920" y="3140968"/>
            <a:ext cx="720080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Person:</a:t>
            </a:r>
          </a:p>
          <a:p>
            <a:r>
              <a:rPr lang="en-US" sz="1200" dirty="0"/>
              <a:t>  Age;</a:t>
            </a:r>
          </a:p>
          <a:p>
            <a:r>
              <a:rPr lang="en-US" sz="1200" dirty="0"/>
              <a:t>  Name;</a:t>
            </a:r>
          </a:p>
        </p:txBody>
      </p:sp>
    </p:spTree>
    <p:extLst>
      <p:ext uri="{BB962C8B-B14F-4D97-AF65-F5344CB8AC3E}">
        <p14:creationId xmlns:p14="http://schemas.microsoft.com/office/powerpoint/2010/main" val="229006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ED024BD-3B19-0B2A-7CD6-804EA1C6DE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79603"/>
              </p:ext>
            </p:extLst>
          </p:nvPr>
        </p:nvGraphicFramePr>
        <p:xfrm>
          <a:off x="611560" y="1772816"/>
          <a:ext cx="8020050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20080" imgH="4591080" progId="PBrush">
                  <p:embed/>
                </p:oleObj>
              </mc:Choice>
              <mc:Fallback>
                <p:oleObj name="Bitmap Image" r:id="rId2" imgW="8020080" imgH="4591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772816"/>
                        <a:ext cx="8020050" cy="45910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STL Vector: 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4067944" y="4581128"/>
            <a:ext cx="1656184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First way: create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55CCF-F17E-6215-7604-88E99F06F7F1}"/>
              </a:ext>
            </a:extLst>
          </p:cNvPr>
          <p:cNvSpPr txBox="1"/>
          <p:nvPr/>
        </p:nvSpPr>
        <p:spPr>
          <a:xfrm>
            <a:off x="4067944" y="4941168"/>
            <a:ext cx="194421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Second way: insert Map</a:t>
            </a:r>
          </a:p>
        </p:txBody>
      </p:sp>
    </p:spTree>
    <p:extLst>
      <p:ext uri="{BB962C8B-B14F-4D97-AF65-F5344CB8AC3E}">
        <p14:creationId xmlns:p14="http://schemas.microsoft.com/office/powerpoint/2010/main" val="47356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FA867DB-7B2A-E292-558A-53C9250C67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536" y="1772816"/>
          <a:ext cx="8486775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486640" imgH="4638600" progId="PBrush">
                  <p:embed/>
                </p:oleObj>
              </mc:Choice>
              <mc:Fallback>
                <p:oleObj name="Bitmap Image" r:id="rId2" imgW="8486640" imgH="463860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FA867DB-7B2A-E292-558A-53C9250C67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772816"/>
                        <a:ext cx="8486775" cy="46386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STL Vector: 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4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STL Vector: 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2BC056C-BBC5-F029-69BA-9207671C93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035581"/>
              </p:ext>
            </p:extLst>
          </p:nvPr>
        </p:nvGraphicFramePr>
        <p:xfrm>
          <a:off x="1187624" y="1700808"/>
          <a:ext cx="5688632" cy="4705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372520" imgH="6924600" progId="PBrush">
                  <p:embed/>
                </p:oleObj>
              </mc:Choice>
              <mc:Fallback>
                <p:oleObj name="Bitmap Image" r:id="rId2" imgW="8372520" imgH="6924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7624" y="1700808"/>
                        <a:ext cx="5688632" cy="470529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81E6C8F-EE4E-D32F-4996-8BFC676359CF}"/>
              </a:ext>
            </a:extLst>
          </p:cNvPr>
          <p:cNvSpPr/>
          <p:nvPr/>
        </p:nvSpPr>
        <p:spPr>
          <a:xfrm>
            <a:off x="1187624" y="2060848"/>
            <a:ext cx="86409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FA5BF9-95D4-44E0-4DBC-6AC8CE9ABC63}"/>
              </a:ext>
            </a:extLst>
          </p:cNvPr>
          <p:cNvSpPr/>
          <p:nvPr/>
        </p:nvSpPr>
        <p:spPr>
          <a:xfrm>
            <a:off x="1187624" y="2852936"/>
            <a:ext cx="936104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3DB97A-77B8-72BD-17E3-F26D7ABF6B0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2051720" y="2456892"/>
            <a:ext cx="2088232" cy="183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F07FC-D38D-165C-E8D7-9367AB55D878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 flipV="1">
            <a:off x="2123728" y="3248980"/>
            <a:ext cx="2088232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093CD9-93AF-F694-27F5-D1C8E08D8A3B}"/>
              </a:ext>
            </a:extLst>
          </p:cNvPr>
          <p:cNvSpPr/>
          <p:nvPr/>
        </p:nvSpPr>
        <p:spPr>
          <a:xfrm>
            <a:off x="4139952" y="3645024"/>
            <a:ext cx="2664296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CC422-28B5-7695-BE1D-F540A85EA31D}"/>
              </a:ext>
            </a:extLst>
          </p:cNvPr>
          <p:cNvSpPr txBox="1"/>
          <p:nvPr/>
        </p:nvSpPr>
        <p:spPr>
          <a:xfrm>
            <a:off x="6148717" y="3933056"/>
            <a:ext cx="2599747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Default is “less” for Ascending Order.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D6307A-3F1A-ED74-E958-FB93F33E6097}"/>
              </a:ext>
            </a:extLst>
          </p:cNvPr>
          <p:cNvSpPr/>
          <p:nvPr/>
        </p:nvSpPr>
        <p:spPr>
          <a:xfrm>
            <a:off x="4211960" y="4941168"/>
            <a:ext cx="2592288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E0936-D493-B6C1-5EF1-4D0477CC1131}"/>
              </a:ext>
            </a:extLst>
          </p:cNvPr>
          <p:cNvSpPr txBox="1"/>
          <p:nvPr/>
        </p:nvSpPr>
        <p:spPr>
          <a:xfrm>
            <a:off x="6156176" y="5085184"/>
            <a:ext cx="2448272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Use “greater” for Descending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62546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83A08B6F-C713-2E3C-C861-B6D78412B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786403"/>
              </p:ext>
            </p:extLst>
          </p:nvPr>
        </p:nvGraphicFramePr>
        <p:xfrm>
          <a:off x="539552" y="1700808"/>
          <a:ext cx="7560840" cy="484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667800" imgH="6200640" progId="PBrush">
                  <p:embed/>
                </p:oleObj>
              </mc:Choice>
              <mc:Fallback>
                <p:oleObj name="Bitmap Image" r:id="rId2" imgW="9667800" imgH="6200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00808"/>
                        <a:ext cx="7560840" cy="4849571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STL Vector: Map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Vector: Map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FA5BF9-95D4-44E0-4DBC-6AC8CE9ABC63}"/>
              </a:ext>
            </a:extLst>
          </p:cNvPr>
          <p:cNvSpPr/>
          <p:nvPr/>
        </p:nvSpPr>
        <p:spPr>
          <a:xfrm>
            <a:off x="539552" y="3645024"/>
            <a:ext cx="1008112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F07FC-D38D-165C-E8D7-9367AB55D878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1547664" y="4185084"/>
            <a:ext cx="3456384" cy="75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6BDCB1-B230-FE44-CD2B-99552BD43DE3}"/>
              </a:ext>
            </a:extLst>
          </p:cNvPr>
          <p:cNvSpPr/>
          <p:nvPr/>
        </p:nvSpPr>
        <p:spPr>
          <a:xfrm>
            <a:off x="5004048" y="3789040"/>
            <a:ext cx="2376264" cy="2304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E0936-D493-B6C1-5EF1-4D0477CC1131}"/>
              </a:ext>
            </a:extLst>
          </p:cNvPr>
          <p:cNvSpPr txBox="1"/>
          <p:nvPr/>
        </p:nvSpPr>
        <p:spPr>
          <a:xfrm>
            <a:off x="6971634" y="4437112"/>
            <a:ext cx="2160240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can the </a:t>
            </a:r>
            <a:r>
              <a:rPr lang="en-US" sz="1200"/>
              <a:t>any dimension vector </a:t>
            </a:r>
            <a:r>
              <a:rPr lang="en-US" sz="1200" dirty="0"/>
              <a:t>inside the map.</a:t>
            </a:r>
          </a:p>
        </p:txBody>
      </p:sp>
    </p:spTree>
    <p:extLst>
      <p:ext uri="{BB962C8B-B14F-4D97-AF65-F5344CB8AC3E}">
        <p14:creationId xmlns:p14="http://schemas.microsoft.com/office/powerpoint/2010/main" val="261531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431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Bitmap Image</vt:lpstr>
      <vt:lpstr>8 STL Vector: Map</vt:lpstr>
      <vt:lpstr>8 STL Vector: Map</vt:lpstr>
      <vt:lpstr>8 STL Vector: Map</vt:lpstr>
      <vt:lpstr>8 STL Vector: Map</vt:lpstr>
      <vt:lpstr>8 STL Vector: Map</vt:lpstr>
      <vt:lpstr>8 STL Vector: Map</vt:lpstr>
      <vt:lpstr>8 STL Vector: Map</vt:lpstr>
      <vt:lpstr>8 STL Vector: Map</vt:lpstr>
      <vt:lpstr>8 STL Vector: Map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1154</cp:revision>
  <dcterms:created xsi:type="dcterms:W3CDTF">2018-09-28T16:40:41Z</dcterms:created>
  <dcterms:modified xsi:type="dcterms:W3CDTF">2022-09-29T01:45:15Z</dcterms:modified>
</cp:coreProperties>
</file>