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77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0" d="100"/>
          <a:sy n="60" d="100"/>
        </p:scale>
        <p:origin x="8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022_01 Bubble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022_01.2 Bubble Sort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1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022_01.2 Bubble Sort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3215045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 Pseudo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156739-9CD9-837C-E85A-0982973B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82353"/>
            <a:ext cx="3791088" cy="61653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15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0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159479" cy="25922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One more issue we did not address in our original algorithm and its improvised pseudocode, is that,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after every iteration the highest values settles down at the end of the array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j iterate from 0 to (Max </a:t>
            </a:r>
            <a:r>
              <a:rPr lang="en-US" sz="1800" b="1" dirty="0">
                <a:solidFill>
                  <a:srgbClr val="C00000"/>
                </a:solidFill>
              </a:rPr>
              <a:t>-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j –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i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) // each time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i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= 0, 1, 2,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the next iteration need not include already sorted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 For this purpose, in our implementation, we restrict the inner loop to avoid already sorted values.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80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159479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Define and 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isplay()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A615A-0DF9-B9A2-C127-7185706D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354957"/>
            <a:ext cx="454342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288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1894783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bubble_sort 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9DF2F8-5020-6DEB-D7F0-6F182144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71" y="764704"/>
            <a:ext cx="6675981" cy="56129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4960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1894783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main 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5A3BC-D337-AB4D-8867-F8524420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251617"/>
            <a:ext cx="3552825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19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022_01.3 Bubble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4775103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j iterate from 0 to (Max </a:t>
            </a:r>
            <a:r>
              <a:rPr lang="en-US" sz="1800" b="1" dirty="0">
                <a:solidFill>
                  <a:srgbClr val="C00000"/>
                </a:solidFill>
              </a:rPr>
              <a:t>-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j –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i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) // each time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i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= 0, 1, 2,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3B0E-4FE4-3030-0692-97391588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17" y="-136525"/>
            <a:ext cx="3270087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38C901-B280-8D36-6A37-5DB027AAA267}"/>
              </a:ext>
            </a:extLst>
          </p:cNvPr>
          <p:cNvSpPr/>
          <p:nvPr/>
        </p:nvSpPr>
        <p:spPr>
          <a:xfrm>
            <a:off x="7668344" y="0"/>
            <a:ext cx="2880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4147A-69B1-8093-0E34-0C242AFD2F3C}"/>
              </a:ext>
            </a:extLst>
          </p:cNvPr>
          <p:cNvSpPr/>
          <p:nvPr/>
        </p:nvSpPr>
        <p:spPr>
          <a:xfrm>
            <a:off x="7596336" y="1484784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86C916-159C-D132-8F0C-5F9133E25F37}"/>
              </a:ext>
            </a:extLst>
          </p:cNvPr>
          <p:cNvSpPr/>
          <p:nvPr/>
        </p:nvSpPr>
        <p:spPr>
          <a:xfrm>
            <a:off x="7452320" y="2708920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5C4883-BC09-EA7D-9CFF-BBE1AE5C86B9}"/>
              </a:ext>
            </a:extLst>
          </p:cNvPr>
          <p:cNvSpPr/>
          <p:nvPr/>
        </p:nvSpPr>
        <p:spPr>
          <a:xfrm>
            <a:off x="7308304" y="3933056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8A525-066D-2AFE-1BF4-4953F86FEA0A}"/>
              </a:ext>
            </a:extLst>
          </p:cNvPr>
          <p:cNvSpPr/>
          <p:nvPr/>
        </p:nvSpPr>
        <p:spPr>
          <a:xfrm>
            <a:off x="7164288" y="4869160"/>
            <a:ext cx="792088" cy="263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366EE2-E0BF-212E-F819-B3371D3D0810}"/>
              </a:ext>
            </a:extLst>
          </p:cNvPr>
          <p:cNvSpPr/>
          <p:nvPr/>
        </p:nvSpPr>
        <p:spPr>
          <a:xfrm>
            <a:off x="7092280" y="5733256"/>
            <a:ext cx="1008112" cy="26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5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 Bubble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Bubble sort is a simple sorting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sorting algorithm is comparison-based algorithm in which each pair of adjacent elements is compared, and the elements are swapped if they are not in order.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algorithm is not suitable for large data sets as its average and worst-case complexity are of Ο(n</a:t>
            </a:r>
            <a:r>
              <a:rPr lang="en-US" sz="1800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 where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the number of items.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1521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take an unsorted array for our example.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Bubble sort takes Ο(n</a:t>
            </a:r>
            <a:r>
              <a:rPr lang="en-US" sz="1800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 time so we're keeping it short and precise.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Bubble Sort">
            <a:extLst>
              <a:ext uri="{FF2B5EF4-FFF2-40B4-BE49-F238E27FC236}">
                <a16:creationId xmlns:a16="http://schemas.microsoft.com/office/drawing/2014/main" id="{E52BC863-D1C0-C81C-0ADB-AAEF25EB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1491"/>
            <a:ext cx="5205163" cy="11521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75704" y="3934225"/>
            <a:ext cx="8241831" cy="64690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Bubble sort starts with very first two elements, comparing them to check which one is greater.</a:t>
            </a:r>
          </a:p>
          <a:p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Bubble Sort">
            <a:extLst>
              <a:ext uri="{FF2B5EF4-FFF2-40B4-BE49-F238E27FC236}">
                <a16:creationId xmlns:a16="http://schemas.microsoft.com/office/drawing/2014/main" id="{A1A75B8C-504A-1889-5ED8-B5515A9E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99830"/>
            <a:ext cx="5193046" cy="114944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1521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case, value 33 is greater than 14, so it is already in sorted locations.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compare 33 with 27.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83840" y="3934226"/>
            <a:ext cx="8241831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find that 27 is smaller than 33 and these two values must be swapped.</a:t>
            </a:r>
          </a:p>
          <a:p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  <a:p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Bubble Sort">
            <a:extLst>
              <a:ext uri="{FF2B5EF4-FFF2-40B4-BE49-F238E27FC236}">
                <a16:creationId xmlns:a16="http://schemas.microsoft.com/office/drawing/2014/main" id="{B204E13C-2B9A-C693-069B-3FE592EF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04628"/>
            <a:ext cx="5205164" cy="11521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bble Sort">
            <a:extLst>
              <a:ext uri="{FF2B5EF4-FFF2-40B4-BE49-F238E27FC236}">
                <a16:creationId xmlns:a16="http://schemas.microsoft.com/office/drawing/2014/main" id="{D1A549ED-439D-8EB6-3502-CECF59AD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04" y="4489155"/>
            <a:ext cx="5210596" cy="115333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ubble Sort">
            <a:extLst>
              <a:ext uri="{FF2B5EF4-FFF2-40B4-BE49-F238E27FC236}">
                <a16:creationId xmlns:a16="http://schemas.microsoft.com/office/drawing/2014/main" id="{6466929C-688D-B1A4-1D28-1DE9D82E1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3" y="3117220"/>
            <a:ext cx="1512168" cy="33470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5C08DC4-E5B3-B2B0-4C71-7C36C2098F4E}"/>
              </a:ext>
            </a:extLst>
          </p:cNvPr>
          <p:cNvSpPr/>
          <p:nvPr/>
        </p:nvSpPr>
        <p:spPr>
          <a:xfrm>
            <a:off x="2123728" y="3186828"/>
            <a:ext cx="467072" cy="24217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new array should look like this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77540" y="3560527"/>
            <a:ext cx="8241831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compare 33 and 35. We find that both are in already sorted positions.</a:t>
            </a:r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Bubble Sort">
            <a:extLst>
              <a:ext uri="{FF2B5EF4-FFF2-40B4-BE49-F238E27FC236}">
                <a16:creationId xmlns:a16="http://schemas.microsoft.com/office/drawing/2014/main" id="{1319174A-EAD0-07B9-EE4D-282642561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08" y="2204861"/>
            <a:ext cx="5137752" cy="113721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bble Sort">
            <a:extLst>
              <a:ext uri="{FF2B5EF4-FFF2-40B4-BE49-F238E27FC236}">
                <a16:creationId xmlns:a16="http://schemas.microsoft.com/office/drawing/2014/main" id="{D379813B-BCE5-20E0-2069-3918B7E6D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83007"/>
            <a:ext cx="5142440" cy="113824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bble Sort">
            <a:extLst>
              <a:ext uri="{FF2B5EF4-FFF2-40B4-BE49-F238E27FC236}">
                <a16:creationId xmlns:a16="http://schemas.microsoft.com/office/drawing/2014/main" id="{DCBFBA8B-BFA8-A05D-08F0-B4023C1ED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2607513"/>
            <a:ext cx="1626615" cy="36004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27A3544-0103-D6EC-BC6D-60BF176A776F}"/>
              </a:ext>
            </a:extLst>
          </p:cNvPr>
          <p:cNvSpPr/>
          <p:nvPr/>
        </p:nvSpPr>
        <p:spPr>
          <a:xfrm>
            <a:off x="2225177" y="2662614"/>
            <a:ext cx="460377" cy="249841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8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Then we move to the next two values, 35 and 10.</a:t>
            </a:r>
          </a:p>
          <a:p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66053" y="3363911"/>
            <a:ext cx="8241831" cy="7200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know then that 10 is smaller 35.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they are not sorted.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Bubble Sort">
            <a:extLst>
              <a:ext uri="{FF2B5EF4-FFF2-40B4-BE49-F238E27FC236}">
                <a16:creationId xmlns:a16="http://schemas.microsoft.com/office/drawing/2014/main" id="{E2D4543A-C4DE-5A89-F07E-A098AC49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948" y="2180303"/>
            <a:ext cx="4609055" cy="10201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ubble Sort">
            <a:extLst>
              <a:ext uri="{FF2B5EF4-FFF2-40B4-BE49-F238E27FC236}">
                <a16:creationId xmlns:a16="http://schemas.microsoft.com/office/drawing/2014/main" id="{C63EFC4D-C545-2242-0569-A0F4A2AB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52" y="4333258"/>
            <a:ext cx="4760895" cy="105379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bble Sort">
            <a:extLst>
              <a:ext uri="{FF2B5EF4-FFF2-40B4-BE49-F238E27FC236}">
                <a16:creationId xmlns:a16="http://schemas.microsoft.com/office/drawing/2014/main" id="{2D27CE68-CDD2-EB3C-D64B-8055AFBB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9" y="2460301"/>
            <a:ext cx="1656184" cy="3665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AF4F3CD-2437-1B0F-8388-0B042F0260AF}"/>
              </a:ext>
            </a:extLst>
          </p:cNvPr>
          <p:cNvSpPr/>
          <p:nvPr/>
        </p:nvSpPr>
        <p:spPr>
          <a:xfrm>
            <a:off x="2123728" y="2568502"/>
            <a:ext cx="467072" cy="25838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9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swap these values.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find that we have reached the end of the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one iteration, the array should look like this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57200" y="3878107"/>
            <a:ext cx="8241831" cy="9660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be precise, we are now showing how an array should look like after each iteration.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the second iteration, it should look like this.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Bubble Sort">
            <a:extLst>
              <a:ext uri="{FF2B5EF4-FFF2-40B4-BE49-F238E27FC236}">
                <a16:creationId xmlns:a16="http://schemas.microsoft.com/office/drawing/2014/main" id="{FC576916-7F9F-9F22-DF2D-522B6F69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881" y="2791069"/>
            <a:ext cx="4514555" cy="99926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ubble Sort">
            <a:extLst>
              <a:ext uri="{FF2B5EF4-FFF2-40B4-BE49-F238E27FC236}">
                <a16:creationId xmlns:a16="http://schemas.microsoft.com/office/drawing/2014/main" id="{7AE276ED-7D2F-7F3D-68FD-D3E38F4BA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21" y="5057754"/>
            <a:ext cx="4802378" cy="106297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bble Sort">
            <a:extLst>
              <a:ext uri="{FF2B5EF4-FFF2-40B4-BE49-F238E27FC236}">
                <a16:creationId xmlns:a16="http://schemas.microsoft.com/office/drawing/2014/main" id="{BF38DDE1-0C10-7B98-BF49-EB45C0CE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8" y="3116612"/>
            <a:ext cx="1488755" cy="32952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989B902-0097-2736-2DB7-50DD0B9CBEEA}"/>
              </a:ext>
            </a:extLst>
          </p:cNvPr>
          <p:cNvSpPr/>
          <p:nvPr/>
        </p:nvSpPr>
        <p:spPr>
          <a:xfrm>
            <a:off x="2046408" y="3161297"/>
            <a:ext cx="432048" cy="23347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022_01.1 How Bubble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Bubble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Notice that after each iteration, at least one value moves at the end.</a:t>
            </a:r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https://www.tutorialspoint.com/data_structures_algorithms/bubble_sort_algorithm.htm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8F98C55-CA56-F244-F3F2-BC33A0B871AE}"/>
              </a:ext>
            </a:extLst>
          </p:cNvPr>
          <p:cNvSpPr txBox="1">
            <a:spLocks/>
          </p:cNvSpPr>
          <p:nvPr/>
        </p:nvSpPr>
        <p:spPr>
          <a:xfrm>
            <a:off x="492331" y="3559398"/>
            <a:ext cx="8241831" cy="5896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And when there's no swap required, bubble sorts learns that an array is completely sorted.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Bubble Sort">
            <a:extLst>
              <a:ext uri="{FF2B5EF4-FFF2-40B4-BE49-F238E27FC236}">
                <a16:creationId xmlns:a16="http://schemas.microsoft.com/office/drawing/2014/main" id="{14C4671D-153D-8E72-F093-2B8DFFAE5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3"/>
            <a:ext cx="5205145" cy="115212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bble Sort">
            <a:extLst>
              <a:ext uri="{FF2B5EF4-FFF2-40B4-BE49-F238E27FC236}">
                <a16:creationId xmlns:a16="http://schemas.microsoft.com/office/drawing/2014/main" id="{69566BE9-FB12-79B7-250D-DD77364C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1" y="2642189"/>
            <a:ext cx="1676647" cy="37111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7E2A63-FD6D-3378-777B-4FE5274C58EF}"/>
              </a:ext>
            </a:extLst>
          </p:cNvPr>
          <p:cNvSpPr/>
          <p:nvPr/>
        </p:nvSpPr>
        <p:spPr>
          <a:xfrm>
            <a:off x="2214228" y="2708920"/>
            <a:ext cx="467072" cy="29910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Bubble Sort">
            <a:extLst>
              <a:ext uri="{FF2B5EF4-FFF2-40B4-BE49-F238E27FC236}">
                <a16:creationId xmlns:a16="http://schemas.microsoft.com/office/drawing/2014/main" id="{A5E525E0-4BFB-3E23-65EE-26566FC62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00" y="4369059"/>
            <a:ext cx="4848664" cy="107322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9510ADDB-5FF8-5ED3-0C3C-77257B42B76C}"/>
              </a:ext>
            </a:extLst>
          </p:cNvPr>
          <p:cNvSpPr txBox="1">
            <a:spLocks/>
          </p:cNvSpPr>
          <p:nvPr/>
        </p:nvSpPr>
        <p:spPr>
          <a:xfrm>
            <a:off x="517731" y="5568813"/>
            <a:ext cx="8241831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we should look into some practical aspects of bubble sort.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1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935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Nunito</vt:lpstr>
      <vt:lpstr>Wingdings</vt:lpstr>
      <vt:lpstr>Office 佈景主題</vt:lpstr>
      <vt:lpstr>022_01 Bubble Sort: C</vt:lpstr>
      <vt:lpstr>022_01 Bubble Sort: C</vt:lpstr>
      <vt:lpstr>022_01.1 How Bubble Sort Works?</vt:lpstr>
      <vt:lpstr>022_01.1 How Bubble Sort Works?</vt:lpstr>
      <vt:lpstr>022_01.1 How Bubble Sort Works?</vt:lpstr>
      <vt:lpstr>022_01.1 How Bubble Sort Works?</vt:lpstr>
      <vt:lpstr>022_01.1 How Bubble Sort Works?</vt:lpstr>
      <vt:lpstr>022_01.1 How Bubble Sort Works?</vt:lpstr>
      <vt:lpstr>022_01.1 How Bubble Sort Works?</vt:lpstr>
      <vt:lpstr>022_01.2 Bubble Sort Pseudo Code</vt:lpstr>
      <vt:lpstr>022_01.2 Bubble Sort Pseudo Code</vt:lpstr>
      <vt:lpstr>022_01.3 Bubble Sort: C Code</vt:lpstr>
      <vt:lpstr>022_01.3 Bubble Sort: C Code</vt:lpstr>
      <vt:lpstr>022_01.3 Bubble Sort: C Code</vt:lpstr>
      <vt:lpstr>022_01.3 Bubble Sort: C Code</vt:lpstr>
      <vt:lpstr>022_01.3 Bubble Sort: C Code</vt:lpstr>
      <vt:lpstr>022_01.3 Bubble Sort: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1397</cp:revision>
  <dcterms:created xsi:type="dcterms:W3CDTF">2018-09-28T16:40:41Z</dcterms:created>
  <dcterms:modified xsi:type="dcterms:W3CDTF">2022-10-20T20:18:34Z</dcterms:modified>
</cp:coreProperties>
</file>