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022_02 Bubble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022_02 Bubble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604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swapping() and display()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https://www.tutorialspoint.com/cplusplus-program-to-implement-bubble-sort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3EB82-6991-DDE0-7ED0-8DBD6F5B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96" y="2233564"/>
            <a:ext cx="703897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022_02 Bubble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67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bubbleSort()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https://www.tutorialspoint.com/cplusplus-program-to-implement-bubble-sort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81BB85-8230-A5B3-8BE9-8CCFBEFE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71" y="2141960"/>
            <a:ext cx="7362825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4332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022_02 Bubble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https://www.tutorialspoint.com/cplusplus-program-to-implement-bubble-sort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5948B-9AD3-4642-C89E-895577F9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99209"/>
            <a:ext cx="538162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752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022_02 Bubble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Bubble Sort: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https://www.tutorialspoint.com/cplusplus-program-to-implement-bubble-sort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87552-E456-A4A1-9031-DA351280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99096"/>
            <a:ext cx="36290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328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104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022_02 Bubble Sort: STL</vt:lpstr>
      <vt:lpstr>022_02 Bubble Sort: STL</vt:lpstr>
      <vt:lpstr>022_02 Bubble Sort: STL</vt:lpstr>
      <vt:lpstr>022_02 Bubble Sort: STL</vt:lpstr>
      <vt:lpstr>022_02 Bubble Sort: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1356</cp:revision>
  <dcterms:created xsi:type="dcterms:W3CDTF">2018-09-28T16:40:41Z</dcterms:created>
  <dcterms:modified xsi:type="dcterms:W3CDTF">2022-10-20T20:59:16Z</dcterms:modified>
</cp:coreProperties>
</file>