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69" r:id="rId4"/>
    <p:sldId id="270" r:id="rId5"/>
    <p:sldId id="271" r:id="rId6"/>
    <p:sldId id="274" r:id="rId7"/>
    <p:sldId id="272" r:id="rId8"/>
    <p:sldId id="275" r:id="rId9"/>
    <p:sldId id="276" r:id="rId10"/>
    <p:sldId id="277" r:id="rId11"/>
    <p:sldId id="278" r:id="rId12"/>
    <p:sldId id="273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1" autoAdjust="0"/>
    <p:restoredTop sz="92988" autoAdjust="0"/>
  </p:normalViewPr>
  <p:slideViewPr>
    <p:cSldViewPr>
      <p:cViewPr varScale="1">
        <p:scale>
          <a:sx n="69" d="100"/>
          <a:sy n="69" d="100"/>
        </p:scale>
        <p:origin x="5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ort-c-stl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eksforgeeks.org/union-find-algorithm-set-2-union-by-rank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035_02 Spanning Tree: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035_02.1 Kruskal Algorithm: STL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35470"/>
            <a:ext cx="2133599" cy="7253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Kruskal STL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kruskalMST 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https://www.geeksforgeeks.org/kruskals-minimum-spanning-tree-using-stl-in-c/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77B4B7-E627-0C14-94BB-3C46B1B30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225" y="570686"/>
            <a:ext cx="5934075" cy="5962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1792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035_02.1 Kruskal Algorithm: STL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35470"/>
            <a:ext cx="2133599" cy="7253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Kruskal STL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73239"/>
                </a:solidFill>
              </a:rPr>
              <a:t>m</a:t>
            </a:r>
            <a:r>
              <a:rPr lang="en-US" sz="1800" b="0" i="0" dirty="0">
                <a:solidFill>
                  <a:srgbClr val="273239"/>
                </a:solidFill>
                <a:effectLst/>
              </a:rPr>
              <a:t>ain 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https://www.geeksforgeeks.org/kruskals-minimum-spanning-tree-using-stl-in-c/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CF0E1F-0BD4-8CBD-D2EB-E522051F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733424"/>
            <a:ext cx="4371975" cy="6124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55526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035_02.1 Kruskal Algorithm: STL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35470"/>
            <a:ext cx="2962672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Kruskal STL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273239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273239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https://www.geeksforgeeks.org/kruskals-minimum-spanning-tree-using-stl-in-c/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2FED9-EB48-651B-784E-CA0560559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371725"/>
            <a:ext cx="2828925" cy="2114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26575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035_02 Kruskal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10063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Kruskal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Given an undirected, connected and weighted graph, find MST (</a:t>
            </a:r>
            <a:r>
              <a:rPr lang="en-US" sz="1800" b="1" i="0" dirty="0">
                <a:solidFill>
                  <a:srgbClr val="273239"/>
                </a:solidFill>
                <a:effectLst/>
              </a:rPr>
              <a:t>M</a:t>
            </a:r>
            <a:r>
              <a:rPr lang="en-US" sz="1800" b="0" i="0" dirty="0">
                <a:solidFill>
                  <a:srgbClr val="273239"/>
                </a:solidFill>
                <a:effectLst/>
              </a:rPr>
              <a:t>inimum </a:t>
            </a:r>
            <a:r>
              <a:rPr lang="en-US" sz="1800" b="1" i="0" dirty="0">
                <a:solidFill>
                  <a:srgbClr val="273239"/>
                </a:solidFill>
                <a:effectLst/>
              </a:rPr>
              <a:t>S</a:t>
            </a:r>
            <a:r>
              <a:rPr lang="en-US" sz="1800" b="0" i="0" dirty="0">
                <a:solidFill>
                  <a:srgbClr val="273239"/>
                </a:solidFill>
                <a:effectLst/>
              </a:rPr>
              <a:t>panning </a:t>
            </a:r>
            <a:r>
              <a:rPr lang="en-US" sz="1800" b="1" i="0" dirty="0">
                <a:solidFill>
                  <a:srgbClr val="273239"/>
                </a:solidFill>
                <a:effectLst/>
              </a:rPr>
              <a:t>T</a:t>
            </a:r>
            <a:r>
              <a:rPr lang="en-US" sz="1800" b="0" i="0" dirty="0">
                <a:solidFill>
                  <a:srgbClr val="273239"/>
                </a:solidFill>
                <a:effectLst/>
              </a:rPr>
              <a:t>ree) of the graph using Kruskal’s algorithm.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https://www.geeksforgeeks.org/kruskals-minimum-spanning-tree-using-stl-in-c/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" name="Picture 4" descr="MST Graph without loops">
            <a:extLst>
              <a:ext uri="{FF2B5EF4-FFF2-40B4-BE49-F238E27FC236}">
                <a16:creationId xmlns:a16="http://schemas.microsoft.com/office/drawing/2014/main" id="{FEB51007-A8FD-6BBF-97FD-548517539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73016"/>
            <a:ext cx="3333750" cy="15525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ST Prim's Algorithm">
            <a:extLst>
              <a:ext uri="{FF2B5EF4-FFF2-40B4-BE49-F238E27FC236}">
                <a16:creationId xmlns:a16="http://schemas.microsoft.com/office/drawing/2014/main" id="{1993D00B-3956-DDDF-17F4-B89736512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603" y="3418711"/>
            <a:ext cx="3333750" cy="15525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A9E91EC-0A18-C54D-FC77-8A70C083A059}"/>
              </a:ext>
            </a:extLst>
          </p:cNvPr>
          <p:cNvSpPr/>
          <p:nvPr/>
        </p:nvSpPr>
        <p:spPr>
          <a:xfrm>
            <a:off x="4032045" y="3956571"/>
            <a:ext cx="864096" cy="432048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5072F9-C8E3-332E-6D69-B33816D175C6}"/>
              </a:ext>
            </a:extLst>
          </p:cNvPr>
          <p:cNvSpPr txBox="1"/>
          <p:nvPr/>
        </p:nvSpPr>
        <p:spPr>
          <a:xfrm>
            <a:off x="5083603" y="2833102"/>
            <a:ext cx="2800765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800" b="0" i="0">
                <a:solidFill>
                  <a:srgbClr val="273239"/>
                </a:solidFill>
                <a:effectLst/>
              </a:rPr>
              <a:t>(</a:t>
            </a:r>
            <a:r>
              <a:rPr lang="en-US" sz="1800" b="1" i="0">
                <a:solidFill>
                  <a:srgbClr val="273239"/>
                </a:solidFill>
                <a:effectLst/>
              </a:rPr>
              <a:t>M</a:t>
            </a:r>
            <a:r>
              <a:rPr lang="en-US" sz="1800" b="0" i="0">
                <a:solidFill>
                  <a:srgbClr val="273239"/>
                </a:solidFill>
                <a:effectLst/>
              </a:rPr>
              <a:t>inimum </a:t>
            </a:r>
            <a:r>
              <a:rPr lang="en-US" sz="1800" b="1" i="0">
                <a:solidFill>
                  <a:srgbClr val="273239"/>
                </a:solidFill>
                <a:effectLst/>
              </a:rPr>
              <a:t>S</a:t>
            </a:r>
            <a:r>
              <a:rPr lang="en-US" sz="1800" b="0" i="0">
                <a:solidFill>
                  <a:srgbClr val="273239"/>
                </a:solidFill>
                <a:effectLst/>
              </a:rPr>
              <a:t>panning </a:t>
            </a:r>
            <a:r>
              <a:rPr lang="en-US" sz="1800" b="1" i="0">
                <a:solidFill>
                  <a:srgbClr val="273239"/>
                </a:solidFill>
                <a:effectLst/>
              </a:rPr>
              <a:t>T</a:t>
            </a:r>
            <a:r>
              <a:rPr lang="en-US" sz="1800" b="0" i="0">
                <a:solidFill>
                  <a:srgbClr val="273239"/>
                </a:solidFill>
                <a:effectLst/>
              </a:rPr>
              <a:t>ree)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7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035_02 Kruskal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23025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Kruskal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We have discussed below Kruskal’s MST implementations. </a:t>
            </a:r>
            <a:endParaRPr lang="en-US" sz="1800" u="sng" dirty="0">
              <a:solidFill>
                <a:srgbClr val="273239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Below are the steps for finding MST using Kruskal’s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73239"/>
                </a:solidFill>
              </a:rPr>
              <a:t>1. </a:t>
            </a:r>
            <a:r>
              <a:rPr lang="en-US" sz="1800" b="0" i="0" dirty="0">
                <a:solidFill>
                  <a:srgbClr val="273239"/>
                </a:solidFill>
                <a:effectLst/>
              </a:rPr>
              <a:t>Sort all the edges in non-decreasing order of their weight.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2. Pick the smallest edge. Check if it forms a cycle with the spanning tree formed so far. If cycle is not formed, include this edge. Else, discard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3. Repeat step#2 until there are (V-1) edges in the spanning tree.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https://www.geeksforgeeks.org/kruskals-minimum-spanning-tree-using-stl-in-c/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34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035_02 Kruskal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21777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Kruskal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73239"/>
                </a:solidFill>
              </a:rPr>
              <a:t>1. </a:t>
            </a:r>
            <a:r>
              <a:rPr lang="en-US" sz="1800" b="0" i="0" dirty="0">
                <a:solidFill>
                  <a:srgbClr val="273239"/>
                </a:solidFill>
                <a:effectLst/>
              </a:rPr>
              <a:t>Use a vector of edges which consist of all the edges in the graph and each item of a vector will contain 3 parameters: source, destination and the cost of an edge between the source and destination.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Here in the outer pair (i.e., pair&lt;int, pair&lt;int, int&gt; &gt; ) the first element corresponds to the cost of a edge while the second element is itself a pair, and it contains two vertices of edge.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273239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273239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https://www.geeksforgeeks.org/kruskals-minimum-spanning-tree-using-stl-in-c/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BB698F-0842-B5AD-C19C-59EF39E34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713158"/>
            <a:ext cx="4686300" cy="4953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B25986C0-A2DE-9381-9277-11E91E0B3D9A}"/>
              </a:ext>
            </a:extLst>
          </p:cNvPr>
          <p:cNvSpPr txBox="1">
            <a:spLocks/>
          </p:cNvSpPr>
          <p:nvPr/>
        </p:nvSpPr>
        <p:spPr>
          <a:xfrm>
            <a:off x="443668" y="4254754"/>
            <a:ext cx="8241831" cy="133448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73239"/>
                </a:solidFill>
              </a:rPr>
              <a:t>2. Use the inbuilt </a:t>
            </a:r>
            <a:r>
              <a:rPr lang="en-US" sz="1800" u="sng" dirty="0">
                <a:solidFill>
                  <a:srgbClr val="273239"/>
                </a:solidFill>
                <a:hlinkClick r:id="rId3"/>
              </a:rPr>
              <a:t>std::sort</a:t>
            </a:r>
            <a:r>
              <a:rPr lang="en-US" sz="1800" dirty="0">
                <a:solidFill>
                  <a:srgbClr val="273239"/>
                </a:solidFill>
              </a:rPr>
              <a:t> to sort the edges in the non-decreasing order; by default, the sort function sort in non-decreasing order.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73239"/>
                </a:solidFill>
              </a:rPr>
              <a:t>3. We use the </a:t>
            </a:r>
            <a:r>
              <a:rPr lang="en-US" sz="1800" u="sng" dirty="0">
                <a:solidFill>
                  <a:srgbClr val="273239"/>
                </a:solidFill>
                <a:hlinkClick r:id="rId4"/>
              </a:rPr>
              <a:t>Union Find Algorithm</a:t>
            </a:r>
            <a:r>
              <a:rPr lang="en-US" sz="1800" dirty="0">
                <a:solidFill>
                  <a:srgbClr val="273239"/>
                </a:solidFill>
              </a:rPr>
              <a:t> to check if it the current edge forms a cycle if it is added in the current MST. If yes discard it, else include it (union).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273239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2732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38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035_02 Kruskal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35470"/>
            <a:ext cx="2962672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Kruskal Pseudo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273239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273239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https://www.geeksforgeeks.org/kruskals-minimum-spanning-tree-using-stl-in-c/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A714EF-0947-68D3-2058-9F4CC37EF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399" y="1184275"/>
            <a:ext cx="5105400" cy="5172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7077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035_02.1 Kruskal Algorithm: STL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24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035_02.1 Kruskal Algorithm: STL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35470"/>
            <a:ext cx="2962672" cy="7253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Kruskal STL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Class Graph Definition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273239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https://www.geeksforgeeks.org/kruskals-minimum-spanning-tree-using-stl-in-c/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362ED7-6329-9EE1-8730-D9090C6F0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637" y="1309140"/>
            <a:ext cx="5018162" cy="53554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5920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035_02.1 Kruskal Algorithm: STL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35470"/>
            <a:ext cx="2962672" cy="7253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Kruskal STL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DisjoinSets(), find()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https://www.geeksforgeeks.org/kruskals-minimum-spanning-tree-using-stl-in-c/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901E12-7056-8D09-D868-5B1961EA2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429489"/>
            <a:ext cx="5514975" cy="6134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0849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035_02.1 Kruskal Algorithm: STL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35470"/>
            <a:ext cx="2962672" cy="7253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Kruskal STL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Union merge()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https://www.geeksforgeeks.org/kruskals-minimum-spanning-tree-using-stl-in-c/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2E6CDE-0155-4532-0B1B-3BD5CB68D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335470"/>
            <a:ext cx="4667250" cy="3048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3358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8175</TotalTime>
  <Words>501</Words>
  <Application>Microsoft Office PowerPoint</Application>
  <PresentationFormat>On-screen Show (4:3)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035_02 Spanning Tree: STL</vt:lpstr>
      <vt:lpstr>035_02 Kruskal Algorithm</vt:lpstr>
      <vt:lpstr>035_02 Kruskal Algorithm</vt:lpstr>
      <vt:lpstr>035_02 Kruskal Algorithm</vt:lpstr>
      <vt:lpstr>035_02 Kruskal Algorithm</vt:lpstr>
      <vt:lpstr>035_02.1 Kruskal Algorithm: STL Code</vt:lpstr>
      <vt:lpstr>035_02.1 Kruskal Algorithm: STL Code</vt:lpstr>
      <vt:lpstr>035_02.1 Kruskal Algorithm: STL Code</vt:lpstr>
      <vt:lpstr>035_02.1 Kruskal Algorithm: STL Code</vt:lpstr>
      <vt:lpstr>035_02.1 Kruskal Algorithm: STL Code</vt:lpstr>
      <vt:lpstr>035_02.1 Kruskal Algorithm: STL Code</vt:lpstr>
      <vt:lpstr>035_02.1 Kruskal Algorithm: STL Code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1613</cp:revision>
  <dcterms:created xsi:type="dcterms:W3CDTF">2018-09-28T16:40:41Z</dcterms:created>
  <dcterms:modified xsi:type="dcterms:W3CDTF">2022-10-23T20:30:36Z</dcterms:modified>
</cp:coreProperties>
</file>