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8" r:id="rId3"/>
    <p:sldId id="278" r:id="rId4"/>
    <p:sldId id="279" r:id="rId5"/>
    <p:sldId id="280" r:id="rId6"/>
    <p:sldId id="281" r:id="rId7"/>
    <p:sldId id="282" r:id="rId8"/>
    <p:sldId id="283" r:id="rId9"/>
    <p:sldId id="287" r:id="rId10"/>
    <p:sldId id="288" r:id="rId11"/>
    <p:sldId id="289" r:id="rId12"/>
    <p:sldId id="284" r:id="rId13"/>
    <p:sldId id="285" r:id="rId14"/>
    <p:sldId id="286" r:id="rId15"/>
    <p:sldId id="290" r:id="rId16"/>
    <p:sldId id="291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292" r:id="rId26"/>
    <p:sldId id="259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1" autoAdjust="0"/>
    <p:restoredTop sz="92988" autoAdjust="0"/>
  </p:normalViewPr>
  <p:slideViewPr>
    <p:cSldViewPr>
      <p:cViewPr varScale="1">
        <p:scale>
          <a:sx n="66" d="100"/>
          <a:sy n="66" d="100"/>
        </p:scale>
        <p:origin x="6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033_01 Binary Search Tree: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033_01.4 Search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16561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Search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Whenever an element is to be searched, start searching from the root node.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Then if the data is less than the key value, search for the element in the left subtree.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Otherwise, search for the element in the right subtree. </a:t>
            </a:r>
            <a:br>
              <a:rPr lang="en-US" sz="1800" dirty="0"/>
            </a:b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https://www.tutorialspoint.com/data_structures_algorithms/binary_search_tree.htm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68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033_01.4 Search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70" y="1268755"/>
            <a:ext cx="4006594" cy="8641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Follow the same algorithm for each node.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https://www.tutorialspoint.com/data_structures_algorithms/binary_search_tree.htm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DC051A-FC94-F42B-6857-0622DEFC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940" y="136525"/>
            <a:ext cx="4019515" cy="622982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10060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033_01.5 Insert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598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033_01.5 Insert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16561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Insert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Whenever an element is to be inserted, first locate its proper location.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Start searching from the root node, then if the data is less than the key value, search for the empty location in the left subtree and insert the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Otherwise, search for the empty location in the right subtree and insert the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https://www.tutorialspoint.com/data_structures_algorithms/binary_search_tree.htm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255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033_01.5 Insert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70" y="1268755"/>
            <a:ext cx="400659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https://www.tutorialspoint.com/data_structures_algorithms/binary_search_tree.htm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21CE44-D1F7-ED89-41AE-2891D687C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16123"/>
            <a:ext cx="4690864" cy="276380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9DB4D5-521E-32C1-88DE-68C02CB7D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203380"/>
            <a:ext cx="3730909" cy="53570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3321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033_01.6 Binary Search Tree: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02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033_01.6 Binary Search Tree: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70" y="1268755"/>
            <a:ext cx="8241830" cy="7200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Binary Search Tree: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Define node, search(), </a:t>
            </a:r>
            <a:r>
              <a:rPr lang="en-US" sz="1800" b="1" dirty="0" err="1">
                <a:solidFill>
                  <a:schemeClr val="tx1"/>
                </a:solidFill>
              </a:rPr>
              <a:t>find_minimum</a:t>
            </a:r>
            <a:r>
              <a:rPr lang="en-US" sz="1800" b="1" dirty="0">
                <a:solidFill>
                  <a:schemeClr val="tx1"/>
                </a:solidFill>
              </a:rPr>
              <a:t>().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https://www.codesdope.com/blog/article/binary-search-tree-in-c/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940279-A17B-8766-3A3C-941CA2C89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81800"/>
            <a:ext cx="6508402" cy="44339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59540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033_01.6 Binary Search Tree: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70" y="1268755"/>
            <a:ext cx="8241830" cy="7200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Binary Search Tree: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new_node</a:t>
            </a:r>
            <a:r>
              <a:rPr lang="en-US" sz="1800" b="1" dirty="0">
                <a:solidFill>
                  <a:schemeClr val="tx1"/>
                </a:solidFill>
              </a:rPr>
              <a:t>(), insert()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https://www.codesdope.com/blog/article/binary-search-tree-in-c/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FA7FC4-11E0-7BCE-707C-3459E937C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24074"/>
            <a:ext cx="7562850" cy="4295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92482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033_01.6 Binary Search Tree: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70" y="1268755"/>
            <a:ext cx="8241830" cy="7200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Binary Search Tree: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delNode()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https://www.codesdope.com/blog/article/binary-search-tree-in-c/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5E17B1-9A1D-7BED-6DED-40BC56EDC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284488"/>
            <a:ext cx="5485234" cy="45573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26329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033_01.6 Binary Search Tree: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70" y="1268755"/>
            <a:ext cx="8241830" cy="7200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Binary Search Tree: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inorder()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https://www.codesdope.com/blog/article/binary-search-tree-in-c/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A4039F-EC19-4CED-C3C2-DA8C26B37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73697"/>
            <a:ext cx="6276975" cy="1466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7552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033_01 Binary Search Tree: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28065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Binary Search Tree: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 Binary Search Tree (BST) is a tree in which all the nodes follow the below-mentioned properties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value of the key to the left sub-tree is less than the value of its parent (root) node's key.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value of the key to the right sub-tree is greater than or equal to the value of its parent (root) node's key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Thus, BST divides all its sub-trees into two segments; the left sub-tree and the right sub-tree and can be defined as −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https://www.tutorialspoint.com/data_structures_algorithms/binary_search_tree.htm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C4C30-2CEE-8FEE-C6E9-006B744F1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437112"/>
            <a:ext cx="5657850" cy="457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37178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033_01.6 Binary Search Tree: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70" y="1268754"/>
            <a:ext cx="4415062" cy="16953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Binary Search Tree: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Tree inorder: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(5) 20 (30) =&gt; (1, 5, (15)) 20 (25, 30, (40))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=&gt; 1, 5, ((9), 15), 20, 25, 30, 42, 45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=&gt; 1, 5, 7, 9, 12, 15, 20, 25, 30, 40, 42, 45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https://www.codesdope.com/blog/article/binary-search-tree-in-c/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6CEFFA-AC50-FC39-A5E6-B930193B2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949" y="118170"/>
            <a:ext cx="4076700" cy="67246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35528D0-95E6-66FA-0092-E13CA9A40E99}"/>
              </a:ext>
            </a:extLst>
          </p:cNvPr>
          <p:cNvSpPr/>
          <p:nvPr/>
        </p:nvSpPr>
        <p:spPr>
          <a:xfrm>
            <a:off x="1550915" y="5037011"/>
            <a:ext cx="432048" cy="288032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8F239B6-52DD-B0CC-D7A0-6D6CA7DFC020}"/>
              </a:ext>
            </a:extLst>
          </p:cNvPr>
          <p:cNvSpPr/>
          <p:nvPr/>
        </p:nvSpPr>
        <p:spPr>
          <a:xfrm>
            <a:off x="1060239" y="4539244"/>
            <a:ext cx="432048" cy="288032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9861368-81AC-0D2F-F504-C1FEF105515A}"/>
              </a:ext>
            </a:extLst>
          </p:cNvPr>
          <p:cNvSpPr/>
          <p:nvPr/>
        </p:nvSpPr>
        <p:spPr>
          <a:xfrm>
            <a:off x="628191" y="5059878"/>
            <a:ext cx="432048" cy="288032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F182B9-C580-A6D7-6005-2C2A94D71E68}"/>
              </a:ext>
            </a:extLst>
          </p:cNvPr>
          <p:cNvCxnSpPr>
            <a:stCxn id="26" idx="2"/>
            <a:endCxn id="25" idx="0"/>
          </p:cNvCxnSpPr>
          <p:nvPr/>
        </p:nvCxnSpPr>
        <p:spPr>
          <a:xfrm>
            <a:off x="1276263" y="4827276"/>
            <a:ext cx="490676" cy="209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C396BA-7BC1-658B-B7EC-A772BBE3C516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flipH="1">
            <a:off x="844215" y="4827276"/>
            <a:ext cx="432048" cy="23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98969F0-3D03-C25A-7B69-B044CBC30114}"/>
              </a:ext>
            </a:extLst>
          </p:cNvPr>
          <p:cNvSpPr/>
          <p:nvPr/>
        </p:nvSpPr>
        <p:spPr>
          <a:xfrm>
            <a:off x="1619895" y="6078993"/>
            <a:ext cx="432048" cy="288032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8D2BCB5-D0BE-195A-4F7C-9C083AE0B197}"/>
              </a:ext>
            </a:extLst>
          </p:cNvPr>
          <p:cNvSpPr/>
          <p:nvPr/>
        </p:nvSpPr>
        <p:spPr>
          <a:xfrm>
            <a:off x="1182548" y="5570133"/>
            <a:ext cx="432048" cy="288032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F8EF37E-CB30-9811-56D5-BDD4B935FFE3}"/>
              </a:ext>
            </a:extLst>
          </p:cNvPr>
          <p:cNvSpPr/>
          <p:nvPr/>
        </p:nvSpPr>
        <p:spPr>
          <a:xfrm>
            <a:off x="697171" y="6101860"/>
            <a:ext cx="432048" cy="288032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3651FC-F0B6-6E2B-1607-3BC4BB77E1F6}"/>
              </a:ext>
            </a:extLst>
          </p:cNvPr>
          <p:cNvCxnSpPr>
            <a:stCxn id="33" idx="2"/>
            <a:endCxn id="32" idx="0"/>
          </p:cNvCxnSpPr>
          <p:nvPr/>
        </p:nvCxnSpPr>
        <p:spPr>
          <a:xfrm>
            <a:off x="1398572" y="5858165"/>
            <a:ext cx="437347" cy="22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13F1C9-5783-813D-ED92-7C4FA9F31F32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 flipH="1">
            <a:off x="913195" y="5858165"/>
            <a:ext cx="485377" cy="2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DC24438-FB70-DDB3-F2C1-9673A1462462}"/>
              </a:ext>
            </a:extLst>
          </p:cNvPr>
          <p:cNvCxnSpPr>
            <a:stCxn id="25" idx="2"/>
            <a:endCxn id="33" idx="0"/>
          </p:cNvCxnSpPr>
          <p:nvPr/>
        </p:nvCxnSpPr>
        <p:spPr>
          <a:xfrm flipH="1">
            <a:off x="1398572" y="5325043"/>
            <a:ext cx="368367" cy="24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C8EA8EC-E015-96CA-38ED-26C35E2CE721}"/>
              </a:ext>
            </a:extLst>
          </p:cNvPr>
          <p:cNvSpPr/>
          <p:nvPr/>
        </p:nvSpPr>
        <p:spPr>
          <a:xfrm>
            <a:off x="1882404" y="4040851"/>
            <a:ext cx="432048" cy="288032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5570BF-B809-7330-89FC-43799EA0EE61}"/>
              </a:ext>
            </a:extLst>
          </p:cNvPr>
          <p:cNvCxnSpPr>
            <a:stCxn id="39" idx="2"/>
            <a:endCxn id="26" idx="0"/>
          </p:cNvCxnSpPr>
          <p:nvPr/>
        </p:nvCxnSpPr>
        <p:spPr>
          <a:xfrm flipH="1">
            <a:off x="1276263" y="4328883"/>
            <a:ext cx="822165" cy="21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604F8EF-1E30-EAF7-7B39-29552EF92DAE}"/>
              </a:ext>
            </a:extLst>
          </p:cNvPr>
          <p:cNvSpPr/>
          <p:nvPr/>
        </p:nvSpPr>
        <p:spPr>
          <a:xfrm>
            <a:off x="3388178" y="5014770"/>
            <a:ext cx="432048" cy="288032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A79F20C-4EE6-75A5-ECFE-6B6DE36B5ECF}"/>
              </a:ext>
            </a:extLst>
          </p:cNvPr>
          <p:cNvSpPr/>
          <p:nvPr/>
        </p:nvSpPr>
        <p:spPr>
          <a:xfrm>
            <a:off x="2897502" y="4517003"/>
            <a:ext cx="432048" cy="288032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6E0CD84-273D-7A9C-7EB5-D36F09D54F95}"/>
              </a:ext>
            </a:extLst>
          </p:cNvPr>
          <p:cNvSpPr/>
          <p:nvPr/>
        </p:nvSpPr>
        <p:spPr>
          <a:xfrm>
            <a:off x="2465454" y="5037637"/>
            <a:ext cx="432048" cy="288032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1E3C3BD-D3CC-ED10-840F-EFC31BA2F314}"/>
              </a:ext>
            </a:extLst>
          </p:cNvPr>
          <p:cNvCxnSpPr>
            <a:stCxn id="44" idx="2"/>
            <a:endCxn id="43" idx="0"/>
          </p:cNvCxnSpPr>
          <p:nvPr/>
        </p:nvCxnSpPr>
        <p:spPr>
          <a:xfrm>
            <a:off x="3113526" y="4805035"/>
            <a:ext cx="490676" cy="209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407F02-BC51-7CBE-BC9E-E9DF12A49308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flipH="1">
            <a:off x="2681478" y="4805035"/>
            <a:ext cx="432048" cy="23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D94FF7B-6488-1A5F-C9B3-9F634833F619}"/>
              </a:ext>
            </a:extLst>
          </p:cNvPr>
          <p:cNvSpPr/>
          <p:nvPr/>
        </p:nvSpPr>
        <p:spPr>
          <a:xfrm>
            <a:off x="3920097" y="5541322"/>
            <a:ext cx="432048" cy="288032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5E25162-F885-80F3-1DBE-D1604B18CF17}"/>
              </a:ext>
            </a:extLst>
          </p:cNvPr>
          <p:cNvSpPr/>
          <p:nvPr/>
        </p:nvSpPr>
        <p:spPr>
          <a:xfrm>
            <a:off x="3704073" y="6112440"/>
            <a:ext cx="432048" cy="288032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B14136-CF40-6FFA-6414-5495E667466E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 flipH="1">
            <a:off x="3920097" y="5829354"/>
            <a:ext cx="216024" cy="28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D72432F-7612-67F5-C764-975C15A59EC0}"/>
              </a:ext>
            </a:extLst>
          </p:cNvPr>
          <p:cNvCxnSpPr>
            <a:cxnSpLocks/>
            <a:stCxn id="43" idx="2"/>
            <a:endCxn id="49" idx="0"/>
          </p:cNvCxnSpPr>
          <p:nvPr/>
        </p:nvCxnSpPr>
        <p:spPr>
          <a:xfrm>
            <a:off x="3604202" y="5302802"/>
            <a:ext cx="531919" cy="23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17D3617-2A96-50D7-EA51-A66F627C6CC0}"/>
              </a:ext>
            </a:extLst>
          </p:cNvPr>
          <p:cNvCxnSpPr>
            <a:stCxn id="39" idx="2"/>
            <a:endCxn id="44" idx="0"/>
          </p:cNvCxnSpPr>
          <p:nvPr/>
        </p:nvCxnSpPr>
        <p:spPr>
          <a:xfrm>
            <a:off x="2098428" y="4328883"/>
            <a:ext cx="1015098" cy="18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FBF6CBE6-0648-D4BB-B811-E0DFAF503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600" y="3139069"/>
            <a:ext cx="6257925" cy="14001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6676DB8D-2916-90AA-E394-7D7F96A8ACA0}"/>
              </a:ext>
            </a:extLst>
          </p:cNvPr>
          <p:cNvSpPr/>
          <p:nvPr/>
        </p:nvSpPr>
        <p:spPr>
          <a:xfrm>
            <a:off x="3870161" y="3429000"/>
            <a:ext cx="5886415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70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033_01.6 Binary Search Tree: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70" y="1268755"/>
            <a:ext cx="8241830" cy="7200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Binary Search Tree: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Delete Node 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https://www.codesdope.com/blog/article/binary-search-tree-in-c/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5B9E4-02FA-9749-CDD8-69B8EE30C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5" y="2191856"/>
            <a:ext cx="4657725" cy="3971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21334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033_01.6 Binary Search Tree: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70" y="1268755"/>
            <a:ext cx="8241830" cy="7200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Binary Search Tree: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Delete Node 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https://www.codesdope.com/blog/article/binary-search-tree-in-c/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6155D1-3C81-4B47-8F55-7CA2BD5F1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450769"/>
            <a:ext cx="4762500" cy="4133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1262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033_01.6 Binary Search Tree: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70" y="1268755"/>
            <a:ext cx="8241830" cy="7200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Binary Search Tree: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Delete Node 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https://www.codesdope.com/blog/article/binary-search-tree-in-c/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E13388-1457-6043-61B0-7AF811205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2035646"/>
            <a:ext cx="4933950" cy="4057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3826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033_01.6 Binary Search Tree: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70" y="1268755"/>
            <a:ext cx="8241830" cy="7200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Binary Search Tree: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Delete Node 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https://www.codesdope.com/blog/article/binary-search-tree-in-c/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1E46E2-D6EA-1298-29B6-51AEFDDA1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132851"/>
            <a:ext cx="4695825" cy="4381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7132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033_01.6 Binary Search Tree: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70" y="1268755"/>
            <a:ext cx="400659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Binary Search Tree: C 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https://www.codesdope.com/blog/article/binary-search-tree-in-c/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79B99-5F47-E5A0-CD6D-FE2EB9D89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404323"/>
            <a:ext cx="6257925" cy="1400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88502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033_01.1 Representation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62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033_01.1 Representation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25410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Representation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BST is a collection of nodes arranged in a way where they maintain BST properties.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Each node has a key and an associated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While searching, the desired key is compared to the keys in BST and if found, the associated value is retrieved.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Following diagram is a  representation of BST.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observe that the root node key (27) has all less-valued keys on the left sub-tree and the higher valued keys on the right sub-tree.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https://www.tutorialspoint.com/data_structures_algorithms/binary_search_tree.htm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2" descr="Binary Search Tree">
            <a:extLst>
              <a:ext uri="{FF2B5EF4-FFF2-40B4-BE49-F238E27FC236}">
                <a16:creationId xmlns:a16="http://schemas.microsoft.com/office/drawing/2014/main" id="{4F6E7197-3FE8-E22B-2D5C-864C33A37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759" y="4010215"/>
            <a:ext cx="4830278" cy="234613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39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033_01.2 Basic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27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033_01.2 Basic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25410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Basic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chemeClr val="tx1"/>
                </a:solidFill>
                <a:effectLst/>
              </a:rPr>
              <a:t>The </a:t>
            </a:r>
            <a:r>
              <a:rPr lang="en-US" sz="1800" i="0" dirty="0">
                <a:solidFill>
                  <a:srgbClr val="000000"/>
                </a:solidFill>
                <a:effectLst/>
              </a:rPr>
              <a:t>Following are the basic operations of a tree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Search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Searches an element in a tree.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Insert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Inserts an element in a tree.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Pre-order Traversal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Traverses a tree in a pre-order manner.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In-order Traversal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Traverses a tree in an in-order manner.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Post-order Traversal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Traverses a tree in a post-order manner.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https://www.tutorialspoint.com/data_structures_algorithms/binary_search_tree.htm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74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033_01.3 Node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08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033_01.3 Node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8641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Define a node having some data, references to its left and right child nodes.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https://www.tutorialspoint.com/data_structures_algorithms/binary_search_tree.htm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33FB5E-35CC-4852-3541-F519DC236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649" y="2303444"/>
            <a:ext cx="2857500" cy="1362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4376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033_01.4 Search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97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7996</TotalTime>
  <Words>1047</Words>
  <Application>Microsoft Office PowerPoint</Application>
  <PresentationFormat>On-screen Show (4:3)</PresentationFormat>
  <Paragraphs>162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佈景主題</vt:lpstr>
      <vt:lpstr>033_01 Binary Search Tree: C</vt:lpstr>
      <vt:lpstr>033_01 Binary Search Tree: C</vt:lpstr>
      <vt:lpstr>033_01.1 Representation</vt:lpstr>
      <vt:lpstr>033_01.1 Representation</vt:lpstr>
      <vt:lpstr>033_01.2 Basic Operation</vt:lpstr>
      <vt:lpstr>033_01.2 Basic Operation</vt:lpstr>
      <vt:lpstr>033_01.3 Node</vt:lpstr>
      <vt:lpstr>033_01.3 Node</vt:lpstr>
      <vt:lpstr>033_01.4 Search Operation</vt:lpstr>
      <vt:lpstr>033_01.4 Search Operation</vt:lpstr>
      <vt:lpstr>033_01.4 Search Operation</vt:lpstr>
      <vt:lpstr>033_01.5 Insert Operation</vt:lpstr>
      <vt:lpstr>033_01.5 Insert Operation</vt:lpstr>
      <vt:lpstr>033_01.5 Insert Operation</vt:lpstr>
      <vt:lpstr>033_01.6 Binary Search Tree: C Code</vt:lpstr>
      <vt:lpstr>033_01.6 Binary Search Tree: C Code</vt:lpstr>
      <vt:lpstr>033_01.6 Binary Search Tree: C Code</vt:lpstr>
      <vt:lpstr>033_01.6 Binary Search Tree: C Code</vt:lpstr>
      <vt:lpstr>033_01.6 Binary Search Tree: C Code</vt:lpstr>
      <vt:lpstr>033_01.6 Binary Search Tree: C Code</vt:lpstr>
      <vt:lpstr>033_01.6 Binary Search Tree: C Code</vt:lpstr>
      <vt:lpstr>033_01.6 Binary Search Tree: C Code</vt:lpstr>
      <vt:lpstr>033_01.6 Binary Search Tree: C Code</vt:lpstr>
      <vt:lpstr>033_01.6 Binary Search Tree: C Code</vt:lpstr>
      <vt:lpstr>033_01.6 Binary Search Tree: C Code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1571</cp:revision>
  <dcterms:created xsi:type="dcterms:W3CDTF">2018-09-28T16:40:41Z</dcterms:created>
  <dcterms:modified xsi:type="dcterms:W3CDTF">2022-10-23T00:21:10Z</dcterms:modified>
</cp:coreProperties>
</file>