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8" r:id="rId11"/>
    <p:sldId id="276" r:id="rId12"/>
    <p:sldId id="280" r:id="rId13"/>
    <p:sldId id="279" r:id="rId14"/>
    <p:sldId id="281" r:id="rId15"/>
    <p:sldId id="282" r:id="rId16"/>
    <p:sldId id="283" r:id="rId17"/>
    <p:sldId id="277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034_02 AVL Tree: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14513"/>
            <a:ext cx="3106688" cy="1006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AVL Tree: CPP Code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Define struct and class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avl_tree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{}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98978-A59E-6A91-2D21-E8070A60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4676"/>
            <a:ext cx="3276600" cy="611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816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14513"/>
            <a:ext cx="2530623" cy="1006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AVL Tree: CPP Code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height() and difference()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227A3-8CC9-58ED-A632-614B7338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94" y="1516542"/>
            <a:ext cx="5486400" cy="3686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720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14513"/>
            <a:ext cx="2530623" cy="1006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AVL Tree: CPP Code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rr_rotat(), ll_rotat(), lr_rotat(), rl_rotat()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879D7-E546-15FA-126B-3E03426E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03" y="15875"/>
            <a:ext cx="4400550" cy="6705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AD7C5EB-601F-52FD-4E42-662851F9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6" y="2591734"/>
            <a:ext cx="3384376" cy="9476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661DC2-9374-4F00-28F6-8A00A7DA8605}"/>
              </a:ext>
            </a:extLst>
          </p:cNvPr>
          <p:cNvSpPr txBox="1"/>
          <p:nvPr/>
        </p:nvSpPr>
        <p:spPr>
          <a:xfrm>
            <a:off x="742239" y="3644717"/>
            <a:ext cx="901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A9005-26DE-2C10-554B-718796C6F3E6}"/>
              </a:ext>
            </a:extLst>
          </p:cNvPr>
          <p:cNvSpPr txBox="1"/>
          <p:nvPr/>
        </p:nvSpPr>
        <p:spPr>
          <a:xfrm>
            <a:off x="2349071" y="3644717"/>
            <a:ext cx="901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B2683F5-893F-7B3B-C66A-500842AC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6" y="4119407"/>
            <a:ext cx="3384376" cy="113376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F48810-AB1E-7259-CA57-CB8430690F92}"/>
              </a:ext>
            </a:extLst>
          </p:cNvPr>
          <p:cNvSpPr txBox="1"/>
          <p:nvPr/>
        </p:nvSpPr>
        <p:spPr>
          <a:xfrm>
            <a:off x="622920" y="5462054"/>
            <a:ext cx="901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4D89E-B87E-9A5A-9487-8B286415BF3F}"/>
              </a:ext>
            </a:extLst>
          </p:cNvPr>
          <p:cNvSpPr txBox="1"/>
          <p:nvPr/>
        </p:nvSpPr>
        <p:spPr>
          <a:xfrm>
            <a:off x="2372272" y="5435429"/>
            <a:ext cx="901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520B5-455C-1851-9FF8-0E02BCA6EF85}"/>
              </a:ext>
            </a:extLst>
          </p:cNvPr>
          <p:cNvSpPr/>
          <p:nvPr/>
        </p:nvSpPr>
        <p:spPr>
          <a:xfrm>
            <a:off x="4427984" y="3555881"/>
            <a:ext cx="3928469" cy="1529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08BF59-457D-EEC2-C393-8B909A32004B}"/>
              </a:ext>
            </a:extLst>
          </p:cNvPr>
          <p:cNvSpPr/>
          <p:nvPr/>
        </p:nvSpPr>
        <p:spPr>
          <a:xfrm>
            <a:off x="4365273" y="5253173"/>
            <a:ext cx="3928469" cy="1468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14513"/>
            <a:ext cx="2530623" cy="1006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AVL Tree: CPP Code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balance(), insert()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37F2C5-836C-7B31-A211-180BDE78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-136525"/>
            <a:ext cx="4477537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497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14513"/>
            <a:ext cx="2530623" cy="7903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AVL Tree: CPP Code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show(), inorder() 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3CBCA2-763C-09D0-C6DB-1122501D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414513"/>
            <a:ext cx="4600575" cy="4343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2070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14513"/>
            <a:ext cx="2530623" cy="10783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AVL Tree: CPP Code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preorder(), postorder() 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B7EFE-9A41-BCB8-F6B7-F554BC96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395886"/>
            <a:ext cx="4076700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057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5122911" cy="646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AVL Tree: CPP Code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main()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4C2AF-6C46-AECD-FE31-C8CC84FC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8" y="2263840"/>
            <a:ext cx="3605611" cy="38895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5A8DD-A2F4-F49A-378E-166C2BC6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263840"/>
            <a:ext cx="3999275" cy="27739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867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14513"/>
            <a:ext cx="3106688" cy="646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AVL Tree: CPP Code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E36F2-001D-B3F4-ACC1-C405F3D3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124744"/>
            <a:ext cx="4457700" cy="6057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318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 AVL Tree: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37426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AVL Tree: 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AVL tree is a self-balancing Binary Search Tree where the difference between heights of left and right subtrees cannot be more than one for all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Tree rotation is an operation that changes the structure without interfering with the order of the elements on an AVL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moves one node up in the tree and one node down.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used to change the shape of the tree, and to decrease its height by moving smaller subtrees down and larger subtrees up, resulting in improved performance of many tree operations.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direction of a rotation depends on the side which the tree nodes are shifted upon whilst others say that it depends on which child takes the root’s place.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a C++ Program to Implement AVL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034_02.1 Function Description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034_02.1 Function Description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2590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unction Descriptions: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Height (avl 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: It calculate the height of the given AVL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d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ifference (avl 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It calculate the difference between height of sub trees of given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avl *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rr_rota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t(avl 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A right-right rotation is a combination of right rotation followed by right rotation.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avl * ll_rotat (avl 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A left-left rotation is a combination of left rotation followed by left rotation.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19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034_02.1 Function Description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006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unction Descriptions: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avl * lr_rotat (avl*)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A left-right rotation is a combination of left rotation followed by right rotation.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96B60-536C-AB54-E3C6-E31796BC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46170"/>
            <a:ext cx="7335704" cy="20539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1C4E-B398-95CF-7401-1FDDCFB60603}"/>
              </a:ext>
            </a:extLst>
          </p:cNvPr>
          <p:cNvSpPr txBox="1"/>
          <p:nvPr/>
        </p:nvSpPr>
        <p:spPr>
          <a:xfrm>
            <a:off x="2411760" y="4664266"/>
            <a:ext cx="901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905A3-B316-B839-5D7C-363AD4469FE2}"/>
              </a:ext>
            </a:extLst>
          </p:cNvPr>
          <p:cNvSpPr txBox="1"/>
          <p:nvPr/>
        </p:nvSpPr>
        <p:spPr>
          <a:xfrm>
            <a:off x="5380622" y="4664266"/>
            <a:ext cx="901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48527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034_02.1 Function Description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7903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unction Descriptions: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avl *rl_rotat (avl 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It is a combination of right rotation followed by left rotation.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843F55-6F76-0DD3-E21F-F0B3C1CF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81295"/>
            <a:ext cx="7031110" cy="235542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82FD76-94D5-FECE-9677-A23BF2C9DA45}"/>
              </a:ext>
            </a:extLst>
          </p:cNvPr>
          <p:cNvSpPr txBox="1"/>
          <p:nvPr/>
        </p:nvSpPr>
        <p:spPr>
          <a:xfrm>
            <a:off x="2267744" y="5128482"/>
            <a:ext cx="901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D0AC8-23E3-AB1F-41E7-6E9569011A89}"/>
              </a:ext>
            </a:extLst>
          </p:cNvPr>
          <p:cNvSpPr txBox="1"/>
          <p:nvPr/>
        </p:nvSpPr>
        <p:spPr>
          <a:xfrm>
            <a:off x="5436096" y="5133650"/>
            <a:ext cx="901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02533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034_02.1 Function Description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934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unction Descriptions: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avl * balance (avl *): It perform balance operation to the tree by getting balance factor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71AB98-4BFA-1881-3520-AF41EB64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36" y="2492896"/>
            <a:ext cx="7054327" cy="278645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84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034_02.1 Function Description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2302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unction Descriptions: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avl * insert (avl*, int)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It perform insert operation. Insert values in the tree using this function.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how (avl*, int):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It display the values of the tree.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norder (avl 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Traverses a tree in an in-order manner.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p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reorder (avl 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Traverses a tree in a pre-order manner.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p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ostorder (avl*)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Traverses a tree in a post-order manner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https://www.tutorialspoint.com/cplusplus-program-to-implement-avl-tree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034_02.2 AVL Tree: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88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704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034_02 AVL Tree: CPP</vt:lpstr>
      <vt:lpstr>034_02 AVL Tree: CPP</vt:lpstr>
      <vt:lpstr>034_02.1 Function Description</vt:lpstr>
      <vt:lpstr>034_02.1 Function Description</vt:lpstr>
      <vt:lpstr>034_02.1 Function Description</vt:lpstr>
      <vt:lpstr>034_02.1 Function Description</vt:lpstr>
      <vt:lpstr>034_02.1 Function Description</vt:lpstr>
      <vt:lpstr>034_02.1 Function Description</vt:lpstr>
      <vt:lpstr>034_02.2 AVL Tree: CPP Code</vt:lpstr>
      <vt:lpstr>034_02.2 AVL Tree: CPP Code</vt:lpstr>
      <vt:lpstr>034_02.2 AVL Tree: CPP Code</vt:lpstr>
      <vt:lpstr>034_02.2 AVL Tree: CPP Code</vt:lpstr>
      <vt:lpstr>034_02.2 AVL Tree: CPP Code</vt:lpstr>
      <vt:lpstr>034_02.2 AVL Tree: CPP Code</vt:lpstr>
      <vt:lpstr>034_02.2 AVL Tree: CPP Code</vt:lpstr>
      <vt:lpstr>034_02.2 AVL Tree: CPP Code</vt:lpstr>
      <vt:lpstr>034_02.2 AVL Tree: CPP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1592</cp:revision>
  <dcterms:created xsi:type="dcterms:W3CDTF">2018-09-28T16:40:41Z</dcterms:created>
  <dcterms:modified xsi:type="dcterms:W3CDTF">2022-10-23T01:37:40Z</dcterms:modified>
</cp:coreProperties>
</file>