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6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017_01 Linear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 Linear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714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Linear search is a very simple search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type of search, a sequential search is made over all items one by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Every item is checked and if a match is found then that particular item is returned, otherwise, the search continues till the end of the data collection.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Linear Search Animation">
            <a:extLst>
              <a:ext uri="{FF2B5EF4-FFF2-40B4-BE49-F238E27FC236}">
                <a16:creationId xmlns:a16="http://schemas.microsoft.com/office/drawing/2014/main" id="{627755AA-BC2A-335F-9111-D185A1A4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7272"/>
            <a:ext cx="6552728" cy="26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017_01.1 Linear Search: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017_01.1 Linear Search: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9F7B9D-30A9-8235-AE90-D137E25C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804928"/>
            <a:ext cx="3336032" cy="281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nt linear_search (list, value)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int index = 0;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   for (auto item: list)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if</a:t>
            </a:r>
            <a:r>
              <a:rPr lang="en-US" altLang="en-US" dirty="0">
                <a:latin typeface="var(--bs-font-monospace)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item ==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return index;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 index++;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27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017_01.2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71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printline (): print ==============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28D70-6630-DE0E-3A9A-F707D3AC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4" y="2524745"/>
            <a:ext cx="7772400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038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B7F12-1633-AC23-ED9E-09A6BB4D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76893"/>
            <a:ext cx="5715000" cy="475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00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27AFC-6C99-5F42-03DD-54627B75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99779"/>
            <a:ext cx="675322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13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71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C9C7C-5DF0-CA70-25DA-4B804B4F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17759"/>
            <a:ext cx="587692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707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362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var(--bs-font-monospace)</vt:lpstr>
      <vt:lpstr>Wingdings</vt:lpstr>
      <vt:lpstr>Office 佈景主題</vt:lpstr>
      <vt:lpstr>017_01 Linear Search: C</vt:lpstr>
      <vt:lpstr>017_01 Linear Search: C</vt:lpstr>
      <vt:lpstr>017_01.1 Linear Search: C Code</vt:lpstr>
      <vt:lpstr>017_01.1 Linear Search: C Code</vt:lpstr>
      <vt:lpstr>017_01.2 Linear Search in C</vt:lpstr>
      <vt:lpstr>017_01.2 Linear Search in C</vt:lpstr>
      <vt:lpstr>017_01.2 Linear Search in C</vt:lpstr>
      <vt:lpstr>017_01.2 Linear Search in C</vt:lpstr>
      <vt:lpstr>017_01.2 Linear Search in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1324</cp:revision>
  <dcterms:created xsi:type="dcterms:W3CDTF">2018-09-28T16:40:41Z</dcterms:created>
  <dcterms:modified xsi:type="dcterms:W3CDTF">2022-10-19T22:19:27Z</dcterms:modified>
</cp:coreProperties>
</file>