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2988" autoAdjust="0"/>
  </p:normalViewPr>
  <p:slideViewPr>
    <p:cSldViewPr>
      <p:cViewPr varScale="1">
        <p:scale>
          <a:sx n="60" d="100"/>
          <a:sy n="60" d="100"/>
        </p:scale>
        <p:origin x="84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018_01 Binary Search: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018_01.1 How Binary Search Work?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10801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Binary Search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compare the value stored at location 5 with our target value.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find that it is a match.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https://www.tutorialspoint.com/data_structures_algorithms/binary_search_algorithm.htm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6146" name="Picture 2" descr="Binary search">
            <a:extLst>
              <a:ext uri="{FF2B5EF4-FFF2-40B4-BE49-F238E27FC236}">
                <a16:creationId xmlns:a16="http://schemas.microsoft.com/office/drawing/2014/main" id="{8F83B862-18A3-5C8C-B361-A3B22B82E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529284"/>
            <a:ext cx="8112829" cy="125975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CEBBB4CD-25CD-8CBD-7A7B-EDF4414FAA29}"/>
              </a:ext>
            </a:extLst>
          </p:cNvPr>
          <p:cNvSpPr txBox="1">
            <a:spLocks/>
          </p:cNvSpPr>
          <p:nvPr/>
        </p:nvSpPr>
        <p:spPr>
          <a:xfrm>
            <a:off x="444968" y="4052091"/>
            <a:ext cx="8241831" cy="108012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conclude that the target value 31 is stored at location 5.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Binary search halves the searchable items and thus reduces the count of comparisons to be made to very less numbers.</a:t>
            </a:r>
          </a:p>
        </p:txBody>
      </p:sp>
    </p:spTree>
    <p:extLst>
      <p:ext uri="{BB962C8B-B14F-4D97-AF65-F5344CB8AC3E}">
        <p14:creationId xmlns:p14="http://schemas.microsoft.com/office/powerpoint/2010/main" val="29638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018_01.2 Pseudo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53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018_01.2 Pseudo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1966791" cy="5040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Pseudo C 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https://www.tutorialspoint.com/data_structures_algorithms/binary_search_algorithm.htm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43C2B53-5590-C962-426D-20FA13F23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1331911"/>
            <a:ext cx="6215263" cy="5032147"/>
          </a:xfrm>
          <a:prstGeom prst="rect">
            <a:avLst/>
          </a:prstGeom>
          <a:solidFill>
            <a:srgbClr val="EEEEEE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660066"/>
                </a:solidFill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binary_search (Arr, int x)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660066"/>
                </a:solidFill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lowerBound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upperBound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Arr.size()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</a:rPr>
              <a:t>    bool x_found = False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</a:rPr>
              <a:t>while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(x_found == False)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(upperBound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lowerBound)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</a:rPr>
              <a:t>            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(-1); // x does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</a:rPr>
              <a:t>not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exists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</a:rPr>
              <a:t>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midPoint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lowerBound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upperBound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lowerBound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2</a:t>
            </a:r>
            <a:r>
              <a:rPr lang="en-US" altLang="en-US" dirty="0">
                <a:solidFill>
                  <a:srgbClr val="000000"/>
                </a:solidFill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</a:rPr>
              <a:t>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(A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midPoint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</a:rPr>
              <a:t>              </a:t>
            </a:r>
            <a:r>
              <a:rPr lang="en-US" altLang="en-US" dirty="0">
                <a:solidFill>
                  <a:srgbClr val="000088"/>
                </a:solidFill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lowerBound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midPoint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1</a:t>
            </a:r>
            <a:r>
              <a:rPr lang="en-US" altLang="en-US" dirty="0">
                <a:solidFill>
                  <a:srgbClr val="000000"/>
                </a:solidFill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</a:rPr>
              <a:t>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(A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midPoint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</a:rPr>
              <a:t>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upperBound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midPoint </a:t>
            </a:r>
            <a:r>
              <a:rPr lang="en-US" altLang="en-US" dirty="0">
                <a:solidFill>
                  <a:srgbClr val="666600"/>
                </a:solidFill>
              </a:rPr>
              <a:t>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1;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</a:rPr>
              <a:t>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(A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midPoint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==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x)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</a:rPr>
              <a:t>             x_found = True;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</a:rPr>
              <a:t>             return (midPoint);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</a:rPr>
              <a:t>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88"/>
                </a:solidFill>
              </a:rPr>
              <a:t>      } // while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2262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018_01.3 Binary Search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48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018_01.3 Binary Search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6307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Binary Search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main()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https://www.tutorialspoint.com/data_structures_algorithms/binary_search_program_in_c.htm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13227C-9FD8-1813-5779-5406285D4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56098"/>
            <a:ext cx="6858000" cy="3219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04933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018_01.3 Binary Search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159479" cy="6307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Binary Search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https://www.tutorialspoint.com/data_structures_algorithms/binary_search_program_in_c.htm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8B0023-BB99-FD79-07B4-C5A5949A9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59583"/>
            <a:ext cx="5934075" cy="3457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38130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018_01 Binary Search: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41044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Binary Search: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Binary search is a fast search algorithm with run-time complexity of Ο(log n).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search algorithm works on the principle of divide and conquer.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this algorithm to work properly, the data collection should be in the sorted form.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Binary search looks for a particular item by comparing the middle most item of the collection.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If a match occurs, then the index of item is returned.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If the middle item is greater than the item, then the item is searched in the sub-array to the left of the middle item.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Otherwise, the item is searched for in the sub-array to the right of the middle item.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process continues on the sub-array as well until the size of the subarray reduces to zero.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https://www.tutorialspoint.com/data_structures_algorithms/binary_search_algorithm.htm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018_01.1 How Binary Search Work?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2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018_01.1 How Binary Search Work?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15841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Binary Search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a binary search to work, it is mandatory for the target array to be sorted.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shall learn the process of binary search with a pictorial example.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following is our sorted array and let us assume that we need to search the location of value 31 using binary search.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https://www.tutorialspoint.com/data_structures_algorithms/binary_search_algorithm.htm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 descr="Binary search">
            <a:extLst>
              <a:ext uri="{FF2B5EF4-FFF2-40B4-BE49-F238E27FC236}">
                <a16:creationId xmlns:a16="http://schemas.microsoft.com/office/drawing/2014/main" id="{72D0B982-DED8-F535-9985-98F35C6D9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8" y="3137819"/>
            <a:ext cx="7929377" cy="1182019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27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018_01.1 How Binary Search Work?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720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Binary Search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First, we shall determine half of the array by using this formula. 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https://www.tutorialspoint.com/data_structures_algorithms/binary_search_algorithm.htm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D55AF0-FA11-09EE-0A12-FC834FBD1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37936"/>
            <a:ext cx="4433452" cy="7200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FC973F98-5793-28D4-3C5F-58A042693594}"/>
              </a:ext>
            </a:extLst>
          </p:cNvPr>
          <p:cNvSpPr txBox="1">
            <a:spLocks/>
          </p:cNvSpPr>
          <p:nvPr/>
        </p:nvSpPr>
        <p:spPr>
          <a:xfrm>
            <a:off x="444968" y="2960410"/>
            <a:ext cx="8241831" cy="72008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Here it is, 0 + (9 - 0 ) / 2 = 4 (integer value of 4.5).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So, 4 is the mid of the array.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Binary search">
            <a:extLst>
              <a:ext uri="{FF2B5EF4-FFF2-40B4-BE49-F238E27FC236}">
                <a16:creationId xmlns:a16="http://schemas.microsoft.com/office/drawing/2014/main" id="{92CC0AAA-8D73-7C1E-5551-9E8C77747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2884"/>
            <a:ext cx="7120414" cy="154791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88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018_01.1 How Binary Search Work?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20162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Binary Search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Now we compare the value stored at location 4, with the value being searched, i.e., 31.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find that the value at location 4 is 27, which is not a match.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As the value is greater than 27 and we have a sorted array, so we also know that the target value must be in the upper portion of the array.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https://www.tutorialspoint.com/data_structures_algorithms/binary_search_algorithm.htm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3074" name="Picture 2" descr="Binary search">
            <a:extLst>
              <a:ext uri="{FF2B5EF4-FFF2-40B4-BE49-F238E27FC236}">
                <a16:creationId xmlns:a16="http://schemas.microsoft.com/office/drawing/2014/main" id="{AFE7FB9E-4959-466E-E164-E6D00E22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77" y="3428997"/>
            <a:ext cx="7867134" cy="1224139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10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018_01.1 How Binary Search Work?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6744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Binary Search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change our low to mid + 1 and find the new mid value again.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https://www.tutorialspoint.com/data_structures_algorithms/binary_search_algorithm.htm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C973F98-5793-28D4-3C5F-58A042693594}"/>
              </a:ext>
            </a:extLst>
          </p:cNvPr>
          <p:cNvSpPr txBox="1">
            <a:spLocks/>
          </p:cNvSpPr>
          <p:nvPr/>
        </p:nvSpPr>
        <p:spPr>
          <a:xfrm>
            <a:off x="435183" y="3362260"/>
            <a:ext cx="8241831" cy="101171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Low = 5 (= 4+1), High = 9, Mid = (5 + 9) /2 = 7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Our new mid is 7 now.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We compare the value stored at location 7 with our target value 31.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FF7C-D06B-1D03-0B31-C15AC6B40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27" y="2187693"/>
            <a:ext cx="4242981" cy="96304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2" descr="Binary search">
            <a:extLst>
              <a:ext uri="{FF2B5EF4-FFF2-40B4-BE49-F238E27FC236}">
                <a16:creationId xmlns:a16="http://schemas.microsoft.com/office/drawing/2014/main" id="{96DC5CF5-91C7-70F2-2BE2-1ABF8718B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80370"/>
            <a:ext cx="3712620" cy="57769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Binary search">
            <a:extLst>
              <a:ext uri="{FF2B5EF4-FFF2-40B4-BE49-F238E27FC236}">
                <a16:creationId xmlns:a16="http://schemas.microsoft.com/office/drawing/2014/main" id="{B67B3776-324D-60DC-2469-8396459E8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05435"/>
            <a:ext cx="7038877" cy="1544764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AECAA7-A40E-A6A8-2199-6D6F7914DEFD}"/>
              </a:ext>
            </a:extLst>
          </p:cNvPr>
          <p:cNvSpPr/>
          <p:nvPr/>
        </p:nvSpPr>
        <p:spPr>
          <a:xfrm>
            <a:off x="4211960" y="4373979"/>
            <a:ext cx="3528392" cy="15753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4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018_01.1 How Binary Search Work?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13681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Binary Search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value stored at location 7 is not a match, rather it is more than what we are looking for.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So, the value must be in the lower part from this location.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https://www.tutorialspoint.com/data_structures_algorithms/binary_search_algorithm.htm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2" descr="Binary search">
            <a:extLst>
              <a:ext uri="{FF2B5EF4-FFF2-40B4-BE49-F238E27FC236}">
                <a16:creationId xmlns:a16="http://schemas.microsoft.com/office/drawing/2014/main" id="{413A0370-F7AF-C4F7-EBD8-D4AF22968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79594"/>
            <a:ext cx="4128885" cy="90613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inary search">
            <a:extLst>
              <a:ext uri="{FF2B5EF4-FFF2-40B4-BE49-F238E27FC236}">
                <a16:creationId xmlns:a16="http://schemas.microsoft.com/office/drawing/2014/main" id="{55BC21C4-DDD3-8A1D-A2A0-3F62A4C67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75732"/>
            <a:ext cx="7454801" cy="114451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B33C2B60-F9AA-CFD8-EA09-A5C324B9C7C9}"/>
              </a:ext>
            </a:extLst>
          </p:cNvPr>
          <p:cNvSpPr/>
          <p:nvPr/>
        </p:nvSpPr>
        <p:spPr>
          <a:xfrm>
            <a:off x="5004048" y="3628408"/>
            <a:ext cx="432048" cy="618098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D98257-C17B-E52F-CA19-453B410C7B52}"/>
              </a:ext>
            </a:extLst>
          </p:cNvPr>
          <p:cNvSpPr/>
          <p:nvPr/>
        </p:nvSpPr>
        <p:spPr>
          <a:xfrm>
            <a:off x="4699000" y="4275732"/>
            <a:ext cx="1457176" cy="9061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E4029-D544-040A-0F23-1D785E5C774D}"/>
              </a:ext>
            </a:extLst>
          </p:cNvPr>
          <p:cNvSpPr/>
          <p:nvPr/>
        </p:nvSpPr>
        <p:spPr>
          <a:xfrm>
            <a:off x="4211960" y="2692303"/>
            <a:ext cx="2112661" cy="9061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0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018_01.1 How Binary Search Work?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18002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Binary Search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Hence, we calculate the mid again.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This time it is 5.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latin typeface="Nunito" pitchFamily="2" charset="0"/>
              </a:rPr>
              <a:t>Low = 5 (same as before), high = 6 (= previous mid -1 = 7 -1)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latin typeface="Nunito" pitchFamily="2" charset="0"/>
              </a:rPr>
              <a:t>Mid = (5 + 6)/2 = 5 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https://www.tutorialspoint.com/data_structures_algorithms/binary_search_algorithm.htm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2" descr="Binary search">
            <a:extLst>
              <a:ext uri="{FF2B5EF4-FFF2-40B4-BE49-F238E27FC236}">
                <a16:creationId xmlns:a16="http://schemas.microsoft.com/office/drawing/2014/main" id="{1B88BC83-B3A9-644D-BA32-2FADAC2B5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67621"/>
            <a:ext cx="7454801" cy="114451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52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7284</TotalTime>
  <Words>1043</Words>
  <Application>Microsoft Office PowerPoint</Application>
  <PresentationFormat>On-screen Show (4:3)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Nunito</vt:lpstr>
      <vt:lpstr>Wingdings</vt:lpstr>
      <vt:lpstr>Office 佈景主題</vt:lpstr>
      <vt:lpstr>018_01 Binary Search: C</vt:lpstr>
      <vt:lpstr>018_01 Binary Search: C</vt:lpstr>
      <vt:lpstr>018_01.1 How Binary Search Work?</vt:lpstr>
      <vt:lpstr>018_01.1 How Binary Search Work?</vt:lpstr>
      <vt:lpstr>018_01.1 How Binary Search Work?</vt:lpstr>
      <vt:lpstr>018_01.1 How Binary Search Work?</vt:lpstr>
      <vt:lpstr>018_01.1 How Binary Search Work?</vt:lpstr>
      <vt:lpstr>018_01.1 How Binary Search Work?</vt:lpstr>
      <vt:lpstr>018_01.1 How Binary Search Work?</vt:lpstr>
      <vt:lpstr>018_01.1 How Binary Search Work?</vt:lpstr>
      <vt:lpstr>018_01.2 Pseudo C Code</vt:lpstr>
      <vt:lpstr>018_01.2 Pseudo C Code</vt:lpstr>
      <vt:lpstr>018_01.3 Binary Search C Code</vt:lpstr>
      <vt:lpstr>018_01.3 Binary Search C Code</vt:lpstr>
      <vt:lpstr>018_01.3 Binary Search C Code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1341</cp:revision>
  <dcterms:created xsi:type="dcterms:W3CDTF">2018-09-28T16:40:41Z</dcterms:created>
  <dcterms:modified xsi:type="dcterms:W3CDTF">2022-10-20T02:04:13Z</dcterms:modified>
</cp:coreProperties>
</file>