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4" r:id="rId4"/>
    <p:sldId id="26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018_02 Binary Search: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018_02 Binary Search: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show()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https://www.geeksforgeeks.org/binary-search-functions-in-c-stl-binary_search-lower_bound-and-upper_bound/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7E926-D790-A29D-EAF4-ADEF6FD0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7" y="2225946"/>
            <a:ext cx="4495800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018_02 Binary Search: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70" y="1268758"/>
            <a:ext cx="1819932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https://www.geeksforgeeks.org/binary-search-functions-in-c-stl-binary_search-lower_bound-and-upper_bound/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438C95-3436-97D4-D80A-A8E0169A5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53831"/>
            <a:ext cx="6441365" cy="62025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951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018_02 Binary Search: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Search: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https://www.geeksforgeeks.org/binary-search-functions-in-c-stl-binary_search-lower_bound-and-upper_bound/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5C86B-9C76-933F-227A-CABD8860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353196"/>
            <a:ext cx="3419475" cy="3067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617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</TotalTime>
  <Words>100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018_02 Binary Search: STL</vt:lpstr>
      <vt:lpstr>018_02 Binary Search: STL</vt:lpstr>
      <vt:lpstr>018_02 Binary Search: STL</vt:lpstr>
      <vt:lpstr>018_02 Binary Search: 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1329</cp:revision>
  <dcterms:created xsi:type="dcterms:W3CDTF">2018-09-28T16:40:41Z</dcterms:created>
  <dcterms:modified xsi:type="dcterms:W3CDTF">2022-10-20T02:47:42Z</dcterms:modified>
</cp:coreProperties>
</file>