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0" d="100"/>
          <a:sy n="60" d="100"/>
        </p:scale>
        <p:origin x="8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023_01 Insertion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023_01.2 Insertion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7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023_01.2 Insertion Sort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718101" cy="648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 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0432C-0E1D-6978-9106-5D5B5025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46" y="1052736"/>
            <a:ext cx="5911378" cy="53385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605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023_01.3 Insertion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3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023_01.3 Insertion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71810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848F2A-BA30-E887-EDA5-B176650E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547687"/>
            <a:ext cx="4505325" cy="576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225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023_01.3 Insertion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0514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FDC14-A698-9435-2B3A-7D8ED2DA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59065"/>
            <a:ext cx="7236781" cy="44977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452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023_01.3 Insertion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0514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70047-6BF0-2ACF-F0DB-B9D0BD25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2811"/>
            <a:ext cx="3876675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023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023_01.3 Insertion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71810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20B20-CE85-A6A0-3531-222511D4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94" y="1277389"/>
            <a:ext cx="4638675" cy="503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814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 Insertion Sort: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52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Insertion Sort: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This is an in-place comparison-based sorting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Here, a sub-list is maintained which is always sorted.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For example, the lower part of an array is maintained to be sorted.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An element which is to be ‘insert’ed in this sorted sub-list, has to find its appropriate place and then it has to be inserted there.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Hence the name,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insertion sort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The array is searched sequentially, and unsorted items are moved and inserted into the sorted sub-list (in the same array).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This algorithm is not suitable for large data sets as its average and worst-case complexity are of Ο(n</a:t>
            </a:r>
            <a:r>
              <a:rPr lang="en-US" sz="1800" b="0" i="0" baseline="30000" dirty="0">
                <a:solidFill>
                  <a:srgbClr val="000000"/>
                </a:solidFill>
                <a:effectLst/>
                <a:latin typeface="+mj-lt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), where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is the number of items.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023_01.1 How Insertion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023_01.1 How Insertion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Insertion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We take an unsorted array for our example.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Unsorted Array">
            <a:extLst>
              <a:ext uri="{FF2B5EF4-FFF2-40B4-BE49-F238E27FC236}">
                <a16:creationId xmlns:a16="http://schemas.microsoft.com/office/drawing/2014/main" id="{818639A0-7D55-5C85-93D7-A58F4BBE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02" y="2194596"/>
            <a:ext cx="5984395" cy="8571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99D93A6E-A6F1-DD98-2544-1D4790C92CF2}"/>
              </a:ext>
            </a:extLst>
          </p:cNvPr>
          <p:cNvSpPr txBox="1">
            <a:spLocks/>
          </p:cNvSpPr>
          <p:nvPr/>
        </p:nvSpPr>
        <p:spPr>
          <a:xfrm>
            <a:off x="611560" y="3257453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Insertion sort compares the first two elements.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Insertion Sort">
            <a:extLst>
              <a:ext uri="{FF2B5EF4-FFF2-40B4-BE49-F238E27FC236}">
                <a16:creationId xmlns:a16="http://schemas.microsoft.com/office/drawing/2014/main" id="{D8A21E3E-6B6D-97EF-583A-FC049BF57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744368"/>
            <a:ext cx="6040198" cy="86288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B9EE371B-6F60-9341-49F7-8A6229859A54}"/>
              </a:ext>
            </a:extLst>
          </p:cNvPr>
          <p:cNvSpPr txBox="1">
            <a:spLocks/>
          </p:cNvSpPr>
          <p:nvPr/>
        </p:nvSpPr>
        <p:spPr>
          <a:xfrm>
            <a:off x="611560" y="4706086"/>
            <a:ext cx="8241831" cy="6605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finds that both 14 and 33 are already in ascending 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now, 14 is in sorted sub-list.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Insertion Sort">
            <a:extLst>
              <a:ext uri="{FF2B5EF4-FFF2-40B4-BE49-F238E27FC236}">
                <a16:creationId xmlns:a16="http://schemas.microsoft.com/office/drawing/2014/main" id="{C8E2F054-6CFA-4D6F-5007-588A9512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5523852"/>
            <a:ext cx="6040198" cy="86288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023_01.1 How Insertion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Insertion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Insertion sort moves ahead and compares 33 with 27.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9D93A6E-A6F1-DD98-2544-1D4790C92CF2}"/>
              </a:ext>
            </a:extLst>
          </p:cNvPr>
          <p:cNvSpPr txBox="1">
            <a:spLocks/>
          </p:cNvSpPr>
          <p:nvPr/>
        </p:nvSpPr>
        <p:spPr>
          <a:xfrm>
            <a:off x="611560" y="3257453"/>
            <a:ext cx="8241831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And finds that 33 is not in the correct position.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Insertion Sort">
            <a:extLst>
              <a:ext uri="{FF2B5EF4-FFF2-40B4-BE49-F238E27FC236}">
                <a16:creationId xmlns:a16="http://schemas.microsoft.com/office/drawing/2014/main" id="{B2F09D62-8F5F-2697-AC16-5EDC3EC9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132852"/>
            <a:ext cx="5920229" cy="84574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ion Sort">
            <a:extLst>
              <a:ext uri="{FF2B5EF4-FFF2-40B4-BE49-F238E27FC236}">
                <a16:creationId xmlns:a16="http://schemas.microsoft.com/office/drawing/2014/main" id="{CB3426A9-4F3D-3CEC-5596-6B4E8770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03" y="3713811"/>
            <a:ext cx="5941314" cy="84875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7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023_01.1 How Insertion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2079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Insertion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swaps 33 with 27.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also checks with all the elements of sorted sub-list.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 we see that the sorted sub-list has only one element 14, and 27 is greater than 14.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the sorted sub-list remains sorted after swapping.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 descr="Insertion Sort">
            <a:extLst>
              <a:ext uri="{FF2B5EF4-FFF2-40B4-BE49-F238E27FC236}">
                <a16:creationId xmlns:a16="http://schemas.microsoft.com/office/drawing/2014/main" id="{54E6BA38-1D3B-7F83-9612-48D4FB62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72009"/>
            <a:ext cx="5937848" cy="84826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8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023_01.1 How Insertion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080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Insertion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now we have 14 and 27 in the sorted sub-list.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it compares 33 with 10.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8" name="Picture 2" descr="Insertion Sort">
            <a:extLst>
              <a:ext uri="{FF2B5EF4-FFF2-40B4-BE49-F238E27FC236}">
                <a16:creationId xmlns:a16="http://schemas.microsoft.com/office/drawing/2014/main" id="{4EB29FE0-9222-12FA-99D9-2B0BB0AF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17" y="2492892"/>
            <a:ext cx="6663143" cy="95187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463531B3-AB06-553A-DD6A-F5A031248D8B}"/>
              </a:ext>
            </a:extLst>
          </p:cNvPr>
          <p:cNvSpPr txBox="1">
            <a:spLocks/>
          </p:cNvSpPr>
          <p:nvPr/>
        </p:nvSpPr>
        <p:spPr>
          <a:xfrm>
            <a:off x="359872" y="3588781"/>
            <a:ext cx="8241831" cy="447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values are not in a sorted order.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100" name="Picture 4" descr="Insertion Sort">
            <a:extLst>
              <a:ext uri="{FF2B5EF4-FFF2-40B4-BE49-F238E27FC236}">
                <a16:creationId xmlns:a16="http://schemas.microsoft.com/office/drawing/2014/main" id="{36F574FF-3ED4-1D47-7139-FE5B3641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16" y="4151269"/>
            <a:ext cx="6866601" cy="98094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023_01.1 How Insertion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Insertion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we swap them.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63531B3-AB06-553A-DD6A-F5A031248D8B}"/>
              </a:ext>
            </a:extLst>
          </p:cNvPr>
          <p:cNvSpPr txBox="1">
            <a:spLocks/>
          </p:cNvSpPr>
          <p:nvPr/>
        </p:nvSpPr>
        <p:spPr>
          <a:xfrm>
            <a:off x="444968" y="3253662"/>
            <a:ext cx="8241831" cy="447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However, swapping makes 27 and 10 unsorted.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Insertion Sort">
            <a:extLst>
              <a:ext uri="{FF2B5EF4-FFF2-40B4-BE49-F238E27FC236}">
                <a16:creationId xmlns:a16="http://schemas.microsoft.com/office/drawing/2014/main" id="{4C96C5D6-0610-0384-C243-85136A3A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48557"/>
            <a:ext cx="7057673" cy="100823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sertion Sort">
            <a:extLst>
              <a:ext uri="{FF2B5EF4-FFF2-40B4-BE49-F238E27FC236}">
                <a16:creationId xmlns:a16="http://schemas.microsoft.com/office/drawing/2014/main" id="{B230E9E6-EF2C-1CFA-354D-3C8AC50CA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98071"/>
            <a:ext cx="7200800" cy="10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A57FDE84-05AE-4567-FB04-559566E8E575}"/>
              </a:ext>
            </a:extLst>
          </p:cNvPr>
          <p:cNvSpPr txBox="1">
            <a:spLocks/>
          </p:cNvSpPr>
          <p:nvPr/>
        </p:nvSpPr>
        <p:spPr>
          <a:xfrm>
            <a:off x="444967" y="4863005"/>
            <a:ext cx="8241831" cy="447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we swap them too.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126" name="Picture 6" descr="Insertion Sort">
            <a:extLst>
              <a:ext uri="{FF2B5EF4-FFF2-40B4-BE49-F238E27FC236}">
                <a16:creationId xmlns:a16="http://schemas.microsoft.com/office/drawing/2014/main" id="{7EE6E31A-FA78-169F-6DDB-4F472948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68264"/>
            <a:ext cx="7132734" cy="101896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023_01.1 How Insertion Sort Works?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Insertion Sort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Again, we find 14 and 10 in an unsorted order.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https://www.tutorialspoint.com/data_structures_algorithms/insertion_sort_algorithm.htm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63531B3-AB06-553A-DD6A-F5A031248D8B}"/>
              </a:ext>
            </a:extLst>
          </p:cNvPr>
          <p:cNvSpPr txBox="1">
            <a:spLocks/>
          </p:cNvSpPr>
          <p:nvPr/>
        </p:nvSpPr>
        <p:spPr>
          <a:xfrm>
            <a:off x="444968" y="3253662"/>
            <a:ext cx="8241831" cy="6732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swap them again.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the end of third iteration, we have a sorted sub-list of 4 items.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Insertion Sort">
            <a:extLst>
              <a:ext uri="{FF2B5EF4-FFF2-40B4-BE49-F238E27FC236}">
                <a16:creationId xmlns:a16="http://schemas.microsoft.com/office/drawing/2014/main" id="{2921EFF6-9F10-B4D1-090C-47E164130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03261"/>
            <a:ext cx="6771016" cy="96728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sertion Sort">
            <a:extLst>
              <a:ext uri="{FF2B5EF4-FFF2-40B4-BE49-F238E27FC236}">
                <a16:creationId xmlns:a16="http://schemas.microsoft.com/office/drawing/2014/main" id="{D2FB6DB2-C91D-ED9B-3050-60A59754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15" y="4073375"/>
            <a:ext cx="6907817" cy="9868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49BD34E-BFFF-3461-4921-DC8F1AA6BE84}"/>
              </a:ext>
            </a:extLst>
          </p:cNvPr>
          <p:cNvSpPr txBox="1">
            <a:spLocks/>
          </p:cNvSpPr>
          <p:nvPr/>
        </p:nvSpPr>
        <p:spPr>
          <a:xfrm>
            <a:off x="524224" y="5119715"/>
            <a:ext cx="8241831" cy="6732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process goes on until all the unsorted values are covered in a sorted sub-list.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shall see some programming aspects of insertion sort.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8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7450</TotalTime>
  <Words>790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Nunito</vt:lpstr>
      <vt:lpstr>Wingdings</vt:lpstr>
      <vt:lpstr>Office 佈景主題</vt:lpstr>
      <vt:lpstr>023_01 Insertion Sort: C</vt:lpstr>
      <vt:lpstr>023_01 Insertion Sort: C</vt:lpstr>
      <vt:lpstr>023_01.1 How Insertion Sort Works?</vt:lpstr>
      <vt:lpstr>023_01.1 How Insertion Sort Works?</vt:lpstr>
      <vt:lpstr>023_01.1 How Insertion Sort Works?</vt:lpstr>
      <vt:lpstr>023_01.1 How Insertion Sort Works?</vt:lpstr>
      <vt:lpstr>023_01.1 How Insertion Sort Works?</vt:lpstr>
      <vt:lpstr>023_01.1 How Insertion Sort Works?</vt:lpstr>
      <vt:lpstr>023_01.1 How Insertion Sort Works?</vt:lpstr>
      <vt:lpstr>023_01.2 Insertion Sort Pseudo Code</vt:lpstr>
      <vt:lpstr>023_01.2 Insertion Sort Pseudo Code</vt:lpstr>
      <vt:lpstr>023_01.3 Insertion Sort: C</vt:lpstr>
      <vt:lpstr>023_01.3 Insertion Sort: C</vt:lpstr>
      <vt:lpstr>023_01.3 Insertion Sort: C</vt:lpstr>
      <vt:lpstr>023_01.3 Insertion Sort: C</vt:lpstr>
      <vt:lpstr>023_01.3 Insertion Sort: C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1409</cp:revision>
  <dcterms:created xsi:type="dcterms:W3CDTF">2018-09-28T16:40:41Z</dcterms:created>
  <dcterms:modified xsi:type="dcterms:W3CDTF">2022-10-21T01:16:17Z</dcterms:modified>
</cp:coreProperties>
</file>