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64" r:id="rId4"/>
    <p:sldId id="263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2988" autoAdjust="0"/>
  </p:normalViewPr>
  <p:slideViewPr>
    <p:cSldViewPr>
      <p:cViewPr varScale="1">
        <p:scale>
          <a:sx n="60" d="100"/>
          <a:sy n="60" d="100"/>
        </p:scale>
        <p:origin x="84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023_02 Insertion Sort: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023_02 Insertion Sort: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6047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Insertion Sort: STL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insertioSort(): Sorted in each sub-list by using upper_bound() function.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https://www.geeksforgeeks.org/insertion-sort-using-c-stl/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5C5B34-F0FD-83C7-6979-FBE107439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288" y="2107009"/>
            <a:ext cx="5876925" cy="3267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023_02 Insertion Sort: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6047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Insertion Sort: STL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print() and main()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https://www.geeksforgeeks.org/insertion-sort-using-c-stl/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8073B7-4996-538D-5CB7-909FAE91E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452" y="2299159"/>
            <a:ext cx="5438775" cy="3571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370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023_02 Insertion Sort: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6047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Insertion Sort: STL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https://www.geeksforgeeks.org/insertion-sort-using-c-stl/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DB60C6-54BA-2B4A-96D1-1ED652B11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766145"/>
            <a:ext cx="3000375" cy="1228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1572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7131</TotalTime>
  <Words>97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023_02 Insertion Sort: STL</vt:lpstr>
      <vt:lpstr>023_02 Insertion Sort: STL</vt:lpstr>
      <vt:lpstr>023_02 Insertion Sort: STL</vt:lpstr>
      <vt:lpstr>023_02 Insertion Sort: STL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1360</cp:revision>
  <dcterms:created xsi:type="dcterms:W3CDTF">2018-09-28T16:40:41Z</dcterms:created>
  <dcterms:modified xsi:type="dcterms:W3CDTF">2022-10-21T01:27:55Z</dcterms:modified>
</cp:coreProperties>
</file>