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2" r:id="rId4"/>
    <p:sldId id="264" r:id="rId5"/>
    <p:sldId id="267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8" r:id="rId15"/>
    <p:sldId id="279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026_01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026_01.2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1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026_01.2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196679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Pseudo Code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78602-0D50-68A5-2E2C-FF9510AA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340"/>
            <a:ext cx="6106311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298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026_01.3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0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026_01.3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1966791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EFADD-E7C2-5D09-8999-B0DFFBDE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836513"/>
            <a:ext cx="5743575" cy="5667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597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026_01.3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4763"/>
            <a:ext cx="16665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shellSort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1EB70-CC9C-9170-9F0A-DC51DD7C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57" y="1304763"/>
            <a:ext cx="6875643" cy="48715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90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026_01.3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4763"/>
            <a:ext cx="2133599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0971F-A8CF-F8D6-6D2B-7C4872BC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2327995"/>
            <a:ext cx="34290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78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026_01.3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1966791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16C21-C0EF-8AFB-7946-0544FF22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64" y="1781812"/>
            <a:ext cx="4486275" cy="462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683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88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Shell sort is a highly efficient sorting algorithm and is based on insertion sort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avoids large shifts as in case of insertion sort, if the smaller value is to the far right and has to be moved to the far left.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uses insertion sort on a widely spread elements, first to sort them and then sorts the less widely spaced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spacing is termed 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interval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interval is calculated based on Knuth's formula as: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6F1CD-8CCB-64FB-AE46-0C6B8608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302222"/>
            <a:ext cx="403860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 Shell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Shell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is quite efficient for medium-sized data sets as its average and worst-case complexity of this algorithm depends on the gap sequence the best known is Ο(n), where n is the number of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the worst-case space complexity is O(n).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160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Shell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 us consider the following example to have an idea of how shell sort 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take the same array we have used in our previous examples.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our example and ease of understanding, we take the interval of 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Make a virtual sub-list of all values located at the interval of 4 positions.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these values are {35, 14}, {33, 19}, {42, 27} and {10, 44}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Shell Sort">
            <a:extLst>
              <a:ext uri="{FF2B5EF4-FFF2-40B4-BE49-F238E27FC236}">
                <a16:creationId xmlns:a16="http://schemas.microsoft.com/office/drawing/2014/main" id="{BC28D01E-8816-5A0C-28DB-C037BFD9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52053"/>
            <a:ext cx="3762375" cy="30670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Shell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compare values in each sub-list and swap them (if necessary) in the original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this step, the new array should look like this 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Shell Sort">
            <a:extLst>
              <a:ext uri="{FF2B5EF4-FFF2-40B4-BE49-F238E27FC236}">
                <a16:creationId xmlns:a16="http://schemas.microsoft.com/office/drawing/2014/main" id="{372F77DC-40A5-953A-4707-C4F44408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05881"/>
            <a:ext cx="3414372" cy="278336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hell Sort">
            <a:extLst>
              <a:ext uri="{FF2B5EF4-FFF2-40B4-BE49-F238E27FC236}">
                <a16:creationId xmlns:a16="http://schemas.microsoft.com/office/drawing/2014/main" id="{FE0C8C54-6458-4557-F590-0CBD6D48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96512"/>
            <a:ext cx="5725616" cy="81794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76091D0-6A52-4164-6DF9-4BD3E6CBA946}"/>
              </a:ext>
            </a:extLst>
          </p:cNvPr>
          <p:cNvSpPr/>
          <p:nvPr/>
        </p:nvSpPr>
        <p:spPr>
          <a:xfrm rot="2256387">
            <a:off x="3928587" y="4982371"/>
            <a:ext cx="720080" cy="43204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03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Shell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Then, we take interval of 1 and this gap generates two sub-lists - {14, 27, 35, 42}, {19, 10, 33, 44}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6091D0-6A52-4164-6DF9-4BD3E6CBA946}"/>
              </a:ext>
            </a:extLst>
          </p:cNvPr>
          <p:cNvSpPr/>
          <p:nvPr/>
        </p:nvSpPr>
        <p:spPr>
          <a:xfrm rot="5400000">
            <a:off x="4318062" y="3377965"/>
            <a:ext cx="720080" cy="43204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Shell Sort">
            <a:extLst>
              <a:ext uri="{FF2B5EF4-FFF2-40B4-BE49-F238E27FC236}">
                <a16:creationId xmlns:a16="http://schemas.microsoft.com/office/drawing/2014/main" id="{1ADA55C1-E17E-2EF9-246A-9C8298F7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39073"/>
            <a:ext cx="5352702" cy="76467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hell Sort">
            <a:extLst>
              <a:ext uri="{FF2B5EF4-FFF2-40B4-BE49-F238E27FC236}">
                <a16:creationId xmlns:a16="http://schemas.microsoft.com/office/drawing/2014/main" id="{086F8EEB-9E6A-39EA-A60F-44AE1796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44" y="4081159"/>
            <a:ext cx="4531196" cy="23811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03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Shell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compare and swap the values, if required, in the original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this step, the array should look like this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6091D0-6A52-4164-6DF9-4BD3E6CBA946}"/>
              </a:ext>
            </a:extLst>
          </p:cNvPr>
          <p:cNvSpPr/>
          <p:nvPr/>
        </p:nvSpPr>
        <p:spPr>
          <a:xfrm rot="5400000">
            <a:off x="3989820" y="5229200"/>
            <a:ext cx="720080" cy="43204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hell Sort">
            <a:extLst>
              <a:ext uri="{FF2B5EF4-FFF2-40B4-BE49-F238E27FC236}">
                <a16:creationId xmlns:a16="http://schemas.microsoft.com/office/drawing/2014/main" id="{086F8EEB-9E6A-39EA-A60F-44AE1796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62" y="2571989"/>
            <a:ext cx="4531196" cy="23811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hell Sort">
            <a:extLst>
              <a:ext uri="{FF2B5EF4-FFF2-40B4-BE49-F238E27FC236}">
                <a16:creationId xmlns:a16="http://schemas.microsoft.com/office/drawing/2014/main" id="{F06D8EA0-0218-AF52-1649-00D85A77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8" y="5931198"/>
            <a:ext cx="5377464" cy="7839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5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026_01.1 How Shell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5063135" cy="20537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Shell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Finally, we sort the rest of the array using interval of value 1. Shell sort uses insertion sort to sort the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is the step-by-step depiction.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see that it required only four swaps to sort the rest of the array.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https://www.tutorialspoint.com/data_structures_algorithms/shell_sort_algorithm.htm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100" name="Picture 4" descr="Shell Sort">
            <a:extLst>
              <a:ext uri="{FF2B5EF4-FFF2-40B4-BE49-F238E27FC236}">
                <a16:creationId xmlns:a16="http://schemas.microsoft.com/office/drawing/2014/main" id="{ED1559A2-3C8E-9D96-2021-7825F76A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46" y="172104"/>
            <a:ext cx="3432745" cy="630071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ell Sort">
            <a:extLst>
              <a:ext uri="{FF2B5EF4-FFF2-40B4-BE49-F238E27FC236}">
                <a16:creationId xmlns:a16="http://schemas.microsoft.com/office/drawing/2014/main" id="{D6423274-3430-F42F-572B-E05FA845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4" y="4556151"/>
            <a:ext cx="3886076" cy="56651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70B4062-9421-8CF9-C1DA-B04E4A56DB02}"/>
              </a:ext>
            </a:extLst>
          </p:cNvPr>
          <p:cNvSpPr/>
          <p:nvPr/>
        </p:nvSpPr>
        <p:spPr>
          <a:xfrm>
            <a:off x="4798741" y="4556151"/>
            <a:ext cx="576064" cy="31300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806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026_01 Shell Sort: C</vt:lpstr>
      <vt:lpstr>026_01 Shell Sort: C</vt:lpstr>
      <vt:lpstr>026_01 Shell Sort: C</vt:lpstr>
      <vt:lpstr>026_01.1 How Shell Sort Works?</vt:lpstr>
      <vt:lpstr>026_01.1 How Shell Sort Works?</vt:lpstr>
      <vt:lpstr>026_01.1 How Shell Sort Works?</vt:lpstr>
      <vt:lpstr>026_01.1 How Shell Sort Works?</vt:lpstr>
      <vt:lpstr>026_01.1 How Shell Sort Works?</vt:lpstr>
      <vt:lpstr>026_01.1 How Shell Sort Works?</vt:lpstr>
      <vt:lpstr>026_01.2 Pseudo Code</vt:lpstr>
      <vt:lpstr>026_01.2 Pseudo Code</vt:lpstr>
      <vt:lpstr>026_01.3 Shell Sort: C</vt:lpstr>
      <vt:lpstr>026_01.3 Shell Sort: C</vt:lpstr>
      <vt:lpstr>026_01.3 Shell Sort: C</vt:lpstr>
      <vt:lpstr>026_01.3 Shell Sort: C</vt:lpstr>
      <vt:lpstr>026_01.3 Shell Sort: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1444</cp:revision>
  <dcterms:created xsi:type="dcterms:W3CDTF">2018-09-28T16:40:41Z</dcterms:created>
  <dcterms:modified xsi:type="dcterms:W3CDTF">2022-10-21T17:29:06Z</dcterms:modified>
</cp:coreProperties>
</file>