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56" d="100"/>
          <a:sy n="56" d="100"/>
        </p:scale>
        <p:origin x="8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026_02 Shell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026_02 Shell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shellSort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https://www.geeksforgeeks.org/shellsort/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A3AC2-DB9B-07D6-E9DA-68327F96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02" y="1959125"/>
            <a:ext cx="6503467" cy="4727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026_02 Shell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694983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printArray() and 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https://www.geeksforgeeks.org/shellsort/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26EB1-1A6C-EEB8-E3AE-338B2B9D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39" y="2096188"/>
            <a:ext cx="5467350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23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026_02 Shell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https://www.geeksforgeeks.org/shellsort/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69915-ACB4-2C64-2F8B-695633B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852737"/>
            <a:ext cx="2162175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63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7170</TotalTime>
  <Words>85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026_02 Shell Sort: CPP</vt:lpstr>
      <vt:lpstr>026_02 Shell Sort: CPP</vt:lpstr>
      <vt:lpstr>026_02 Shell Sort: CPP</vt:lpstr>
      <vt:lpstr>026_02 Shell Sort: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1373</cp:revision>
  <dcterms:created xsi:type="dcterms:W3CDTF">2018-09-28T16:40:41Z</dcterms:created>
  <dcterms:modified xsi:type="dcterms:W3CDTF">2022-10-21T17:40:53Z</dcterms:modified>
</cp:coreProperties>
</file>