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025_01 Merge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025_01.2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F4AC1-6BFA-4478-0231-A718A9E7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95538"/>
            <a:ext cx="391477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9236E-88B4-F95F-09F5-C8267F2E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04" y="185788"/>
            <a:ext cx="4283968" cy="61705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CC1533-A4E6-1661-BA65-18701BBA7A01}"/>
              </a:ext>
            </a:extLst>
          </p:cNvPr>
          <p:cNvSpPr/>
          <p:nvPr/>
        </p:nvSpPr>
        <p:spPr>
          <a:xfrm>
            <a:off x="339106" y="4241730"/>
            <a:ext cx="2432694" cy="436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224E9-3BF4-A2CD-DB68-341CAF0D5D14}"/>
              </a:ext>
            </a:extLst>
          </p:cNvPr>
          <p:cNvSpPr txBox="1"/>
          <p:nvPr/>
        </p:nvSpPr>
        <p:spPr>
          <a:xfrm>
            <a:off x="2535458" y="3438576"/>
            <a:ext cx="200071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Recursive call itself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EDCF9-7D4B-30FD-FC9A-8DCBC61E5E3B}"/>
              </a:ext>
            </a:extLst>
          </p:cNvPr>
          <p:cNvSpPr txBox="1"/>
          <p:nvPr/>
        </p:nvSpPr>
        <p:spPr>
          <a:xfrm>
            <a:off x="1594441" y="4743191"/>
            <a:ext cx="30820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Merge l1 and l2 with order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2B2F5B-92FC-1FE7-73B0-2AC57CB8FC2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771800" y="3271069"/>
            <a:ext cx="2045104" cy="11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025_01.3 Merge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1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025_01.3 Merge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B7199-81FF-531F-2F4B-BEB1777E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89083"/>
            <a:ext cx="7477125" cy="447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395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025_01.3 Merge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75690-DDD0-4F6C-6D71-D2AADC25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0718"/>
            <a:ext cx="3676650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6ABD6C-FE7F-DC4C-DB1E-355AD7E1482C}"/>
              </a:ext>
            </a:extLst>
          </p:cNvPr>
          <p:cNvSpPr txBox="1"/>
          <p:nvPr/>
        </p:nvSpPr>
        <p:spPr>
          <a:xfrm>
            <a:off x="5656362" y="2712982"/>
            <a:ext cx="9643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Sort lower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759A3-FC74-741F-4808-B9A53A0E9AAB}"/>
              </a:ext>
            </a:extLst>
          </p:cNvPr>
          <p:cNvSpPr txBox="1"/>
          <p:nvPr/>
        </p:nvSpPr>
        <p:spPr>
          <a:xfrm>
            <a:off x="5669062" y="2968861"/>
            <a:ext cx="9643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Sort upper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1B677-D153-F8F3-C11C-AD218916F6FF}"/>
              </a:ext>
            </a:extLst>
          </p:cNvPr>
          <p:cNvSpPr txBox="1"/>
          <p:nvPr/>
        </p:nvSpPr>
        <p:spPr>
          <a:xfrm>
            <a:off x="5669062" y="3242008"/>
            <a:ext cx="178325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Merge lower and upper</a:t>
            </a:r>
          </a:p>
        </p:txBody>
      </p:sp>
    </p:spTree>
    <p:extLst>
      <p:ext uri="{BB962C8B-B14F-4D97-AF65-F5344CB8AC3E}">
        <p14:creationId xmlns:p14="http://schemas.microsoft.com/office/powerpoint/2010/main" val="299800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025_01.3 Merge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F4DDC-611C-8C9A-0BA4-AD9DAA60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39" y="2113295"/>
            <a:ext cx="4114800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58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 Merge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Merge sort is a sorting technique based on divide and conquer technique.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With worst-case time complexity being Ο(n log n), it is one of the most respected algorithms.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Merge sort first divides the array into equal halves and then combines them in a sorted manner.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Merge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understand merge sort, we take an unsorted array as the following.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457200" y="3221647"/>
            <a:ext cx="8241831" cy="9716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know that merge sort first divides the whole array iteratively into equal halves unless the atomic values are achieved.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see here that an array of 8 items is divided into two arrays of size 4.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Unsorted Array">
            <a:extLst>
              <a:ext uri="{FF2B5EF4-FFF2-40B4-BE49-F238E27FC236}">
                <a16:creationId xmlns:a16="http://schemas.microsoft.com/office/drawing/2014/main" id="{4350F785-3C2C-9ECE-3D12-F1D2B735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167562"/>
            <a:ext cx="5688632" cy="8147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ge Sort Division">
            <a:extLst>
              <a:ext uri="{FF2B5EF4-FFF2-40B4-BE49-F238E27FC236}">
                <a16:creationId xmlns:a16="http://schemas.microsoft.com/office/drawing/2014/main" id="{F6A9AD4F-6B7F-6651-4CC0-B818C4C7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2640"/>
            <a:ext cx="5788201" cy="76711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Merge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does not change the sequence of appearance of items in the original.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divide these two arrays into halves.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444969" y="3429000"/>
            <a:ext cx="8241831" cy="754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further divide these arrays, and we achieve atomic value which can no more be divided.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Merge Sort Division">
            <a:extLst>
              <a:ext uri="{FF2B5EF4-FFF2-40B4-BE49-F238E27FC236}">
                <a16:creationId xmlns:a16="http://schemas.microsoft.com/office/drawing/2014/main" id="{C2AEC7B9-1B82-FB3E-C25B-2DC4205F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7882"/>
            <a:ext cx="6234890" cy="75411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Sort Division">
            <a:extLst>
              <a:ext uri="{FF2B5EF4-FFF2-40B4-BE49-F238E27FC236}">
                <a16:creationId xmlns:a16="http://schemas.microsoft.com/office/drawing/2014/main" id="{38792241-CB1B-76DB-C4E5-53CA4A5B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9370"/>
            <a:ext cx="6843074" cy="66496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520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Merge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combine them in exactly the same manner as they were broken down.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Please note the color codes given to these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first compare the element for each list and then combine them into another list in a sorted manner. We see that 14 and 33 are in sorted positions.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compare 27 and 10 and in the target list of 2 values we put 10 first, followed by 27.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change the order of 19 and 35 whereas 42 and 44 are placed sequentially.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Merge Sort Combine">
            <a:extLst>
              <a:ext uri="{FF2B5EF4-FFF2-40B4-BE49-F238E27FC236}">
                <a16:creationId xmlns:a16="http://schemas.microsoft.com/office/drawing/2014/main" id="{C2960BAF-8B28-4A6C-D28C-1A995FE0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17223"/>
            <a:ext cx="6864957" cy="83392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erge Sort Division">
            <a:extLst>
              <a:ext uri="{FF2B5EF4-FFF2-40B4-BE49-F238E27FC236}">
                <a16:creationId xmlns:a16="http://schemas.microsoft.com/office/drawing/2014/main" id="{90592D0F-EB38-AB69-DDB0-6EAB6DD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8" y="3926976"/>
            <a:ext cx="5608340" cy="5449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27F530-0DC8-94F3-0072-D97CC49B2A2B}"/>
              </a:ext>
            </a:extLst>
          </p:cNvPr>
          <p:cNvSpPr/>
          <p:nvPr/>
        </p:nvSpPr>
        <p:spPr>
          <a:xfrm>
            <a:off x="4116046" y="4609893"/>
            <a:ext cx="432048" cy="49207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224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Merge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next iteration of the combining phase, we compare lists of two data values, and merge them into a list of found data values placing all in a sorted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 descr="Merge Sort Combine">
            <a:extLst>
              <a:ext uri="{FF2B5EF4-FFF2-40B4-BE49-F238E27FC236}">
                <a16:creationId xmlns:a16="http://schemas.microsoft.com/office/drawing/2014/main" id="{C2960BAF-8B28-4A6C-D28C-1A995FE0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704195"/>
            <a:ext cx="5472609" cy="66478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27F530-0DC8-94F3-0072-D97CC49B2A2B}"/>
              </a:ext>
            </a:extLst>
          </p:cNvPr>
          <p:cNvSpPr/>
          <p:nvPr/>
        </p:nvSpPr>
        <p:spPr>
          <a:xfrm>
            <a:off x="4332070" y="3686504"/>
            <a:ext cx="432048" cy="49207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rge Sort Combine">
            <a:extLst>
              <a:ext uri="{FF2B5EF4-FFF2-40B4-BE49-F238E27FC236}">
                <a16:creationId xmlns:a16="http://schemas.microsoft.com/office/drawing/2014/main" id="{087F1D62-DE31-7544-A6E5-06D4EFC7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3" y="4346271"/>
            <a:ext cx="6811762" cy="9147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6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025_01.1 How Merge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Merge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the final merging, the list should look like this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https://www.tutorialspoint.com/data_structures_algorithms/merge_sort_algorithm.htm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927F530-0DC8-94F3-0072-D97CC49B2A2B}"/>
              </a:ext>
            </a:extLst>
          </p:cNvPr>
          <p:cNvSpPr/>
          <p:nvPr/>
        </p:nvSpPr>
        <p:spPr>
          <a:xfrm>
            <a:off x="4424764" y="3425304"/>
            <a:ext cx="432048" cy="49207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rge Sort Combine">
            <a:extLst>
              <a:ext uri="{FF2B5EF4-FFF2-40B4-BE49-F238E27FC236}">
                <a16:creationId xmlns:a16="http://schemas.microsoft.com/office/drawing/2014/main" id="{087F1D62-DE31-7544-A6E5-06D4EFC7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9" y="2256727"/>
            <a:ext cx="6811762" cy="9147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rge Sort">
            <a:extLst>
              <a:ext uri="{FF2B5EF4-FFF2-40B4-BE49-F238E27FC236}">
                <a16:creationId xmlns:a16="http://schemas.microsoft.com/office/drawing/2014/main" id="{7DF76594-ACAA-FC90-C64F-A1711D3A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9" y="4005064"/>
            <a:ext cx="6585355" cy="94317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7653D571-69C3-5858-8C82-B1E1358DEBC0}"/>
              </a:ext>
            </a:extLst>
          </p:cNvPr>
          <p:cNvSpPr txBox="1">
            <a:spLocks/>
          </p:cNvSpPr>
          <p:nvPr/>
        </p:nvSpPr>
        <p:spPr>
          <a:xfrm>
            <a:off x="519872" y="5035916"/>
            <a:ext cx="8241831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will do the programming of merge sorting.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025_01.2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7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679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025_01 Merge Sort: C</vt:lpstr>
      <vt:lpstr>025_01 Merge Sort: C</vt:lpstr>
      <vt:lpstr>025_01.1 How Merge Sort Works?</vt:lpstr>
      <vt:lpstr>025_01.1 How Merge Sort Works?</vt:lpstr>
      <vt:lpstr>025_01.1 How Merge Sort Works?</vt:lpstr>
      <vt:lpstr>025_01.1 How Merge Sort Works?</vt:lpstr>
      <vt:lpstr>025_01.1 How Merge Sort Works?</vt:lpstr>
      <vt:lpstr>025_01.1 How Merge Sort Works?</vt:lpstr>
      <vt:lpstr>025_01.2 Pseudo Code</vt:lpstr>
      <vt:lpstr>025_01.2 Pseudo Code</vt:lpstr>
      <vt:lpstr>025_01.3 Merge Sort: C Code</vt:lpstr>
      <vt:lpstr>025_01.3 Merge Sort: C Code</vt:lpstr>
      <vt:lpstr>025_01.3 Merge Sort: C Code</vt:lpstr>
      <vt:lpstr>025_01.3 Merge Sort: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1437</cp:revision>
  <dcterms:created xsi:type="dcterms:W3CDTF">2018-09-28T16:40:41Z</dcterms:created>
  <dcterms:modified xsi:type="dcterms:W3CDTF">2022-10-21T05:46:37Z</dcterms:modified>
</cp:coreProperties>
</file>