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6" r:id="rId5"/>
    <p:sldId id="265" r:id="rId6"/>
    <p:sldId id="264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2988" autoAdjust="0"/>
  </p:normalViewPr>
  <p:slideViewPr>
    <p:cSldViewPr>
      <p:cViewPr varScale="1">
        <p:scale>
          <a:sx n="60" d="100"/>
          <a:sy n="60" d="100"/>
        </p:scale>
        <p:origin x="84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025_02 Merge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7B35ED9-2F43-722D-EAC2-01376EFFA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083601"/>
              </p:ext>
            </p:extLst>
          </p:nvPr>
        </p:nvGraphicFramePr>
        <p:xfrm>
          <a:off x="457200" y="3176270"/>
          <a:ext cx="5323396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86">
                  <a:extLst>
                    <a:ext uri="{9D8B030D-6E8A-4147-A177-3AD203B41FA5}">
                      <a16:colId xmlns:a16="http://schemas.microsoft.com/office/drawing/2014/main" val="4236546551"/>
                    </a:ext>
                  </a:extLst>
                </a:gridCol>
                <a:gridCol w="1677670">
                  <a:extLst>
                    <a:ext uri="{9D8B030D-6E8A-4147-A177-3AD203B41FA5}">
                      <a16:colId xmlns:a16="http://schemas.microsoft.com/office/drawing/2014/main" val="1913325975"/>
                    </a:ext>
                  </a:extLst>
                </a:gridCol>
                <a:gridCol w="1607820">
                  <a:extLst>
                    <a:ext uri="{9D8B030D-6E8A-4147-A177-3AD203B41FA5}">
                      <a16:colId xmlns:a16="http://schemas.microsoft.com/office/drawing/2014/main" val="1338522192"/>
                    </a:ext>
                  </a:extLst>
                </a:gridCol>
                <a:gridCol w="1607820">
                  <a:extLst>
                    <a:ext uri="{9D8B030D-6E8A-4147-A177-3AD203B41FA5}">
                      <a16:colId xmlns:a16="http://schemas.microsoft.com/office/drawing/2014/main" val="3235990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200" b="1" dirty="0">
                          <a:effectLst/>
                        </a:rPr>
                        <a:t>Pass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200" b="1">
                          <a:effectLst/>
                        </a:rPr>
                        <a:t>Unsorted list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200" b="1">
                          <a:effectLst/>
                        </a:rPr>
                        <a:t>divide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200" b="1">
                          <a:effectLst/>
                        </a:rPr>
                        <a:t>Sorted list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76342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 dirty="0">
                          <a:effectLst/>
                        </a:rPr>
                        <a:t>{12, 23,2,43,51,35,19,4 }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 dirty="0">
                          <a:effectLst/>
                        </a:rPr>
                        <a:t>{12,23,2,43}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{51,35,19,4}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{}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3895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 dirty="0">
                          <a:effectLst/>
                        </a:rPr>
                        <a:t>{12,23,2,43}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{51,35,19,4}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{12,23}{2,43}</a:t>
                      </a:r>
                      <a:br>
                        <a:rPr lang="en-US" sz="1200" b="0">
                          <a:effectLst/>
                        </a:rPr>
                      </a:br>
                      <a:r>
                        <a:rPr lang="en-US" sz="1200" b="0">
                          <a:effectLst/>
                        </a:rPr>
                        <a:t>{51,35}{19,4}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{}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6229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{12,23}{2,43}</a:t>
                      </a:r>
                      <a:br>
                        <a:rPr lang="en-US" sz="1200" b="0">
                          <a:effectLst/>
                        </a:rPr>
                      </a:br>
                      <a:r>
                        <a:rPr lang="en-US" sz="1200" b="0">
                          <a:effectLst/>
                        </a:rPr>
                        <a:t>{51,35}{19,4}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{12,23} {2,43}</a:t>
                      </a:r>
                      <a:br>
                        <a:rPr lang="en-US" sz="1200" b="0">
                          <a:effectLst/>
                        </a:rPr>
                      </a:br>
                      <a:r>
                        <a:rPr lang="en-US" sz="1200" b="0">
                          <a:effectLst/>
                        </a:rPr>
                        <a:t>{35,51}{4,19}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{12,23} {2,43}</a:t>
                      </a:r>
                      <a:br>
                        <a:rPr lang="en-US" sz="1200" b="0">
                          <a:effectLst/>
                        </a:rPr>
                      </a:br>
                      <a:r>
                        <a:rPr lang="en-US" sz="1200" b="0">
                          <a:effectLst/>
                        </a:rPr>
                        <a:t>{35,51}{4,19}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0945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{12,23} {2,43}</a:t>
                      </a:r>
                      <a:br>
                        <a:rPr lang="en-US" sz="1200" b="0">
                          <a:effectLst/>
                        </a:rPr>
                      </a:br>
                      <a:r>
                        <a:rPr lang="en-US" sz="1200" b="0">
                          <a:effectLst/>
                        </a:rPr>
                        <a:t>{35,51}{4,19}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{2,12,23,43}</a:t>
                      </a:r>
                      <a:br>
                        <a:rPr lang="en-US" sz="1200" b="0">
                          <a:effectLst/>
                        </a:rPr>
                      </a:br>
                      <a:r>
                        <a:rPr lang="en-US" sz="1200" b="0">
                          <a:effectLst/>
                        </a:rPr>
                        <a:t>{4,19,35,51}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{2,12,23,43}</a:t>
                      </a:r>
                      <a:br>
                        <a:rPr lang="en-US" sz="1200" b="0">
                          <a:effectLst/>
                        </a:rPr>
                      </a:br>
                      <a:r>
                        <a:rPr lang="en-US" sz="1200" b="0">
                          <a:effectLst/>
                        </a:rPr>
                        <a:t>{4,19,35,51}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4227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{2,12,23,43}</a:t>
                      </a:r>
                      <a:br>
                        <a:rPr lang="en-US" sz="1200" b="0">
                          <a:effectLst/>
                        </a:rPr>
                      </a:br>
                      <a:r>
                        <a:rPr lang="en-US" sz="1200" b="0">
                          <a:effectLst/>
                        </a:rPr>
                        <a:t>{4,19,35,51}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{2,4,12,19,23,35,43,51}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{2,4,12,19,23,35,43,51}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93826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{}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>
                          <a:effectLst/>
                        </a:rPr>
                        <a:t>{}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b="0" dirty="0">
                          <a:effectLst/>
                        </a:rPr>
                        <a:t>{2,4,12,19,23,35,43,51}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50413538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025_02 Merge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2542855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Merge Sort: STL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https://www.softwaretestinghelp.com/merge-sort/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F410A8-20E7-D692-C066-17ACF6AAA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4244"/>
            <a:ext cx="3985618" cy="367748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025_02 Merge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2542855" cy="7096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Merge Sort: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merge_sort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https://www.softwaretestinghelp.com/merge-sort/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B01995-CB24-6FA7-0529-AFF8999BD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23916"/>
            <a:ext cx="7458075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1151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025_02 Merge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2542855" cy="7096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Merge Sort: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merge()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https://www.softwaretestinghelp.com/merge-sort/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D091D9-AC06-4739-A7F6-98069A001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078" y="3944"/>
            <a:ext cx="5410200" cy="6181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6680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025_02 Merge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2542855" cy="7096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Merge Sort: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https://www.softwaretestinghelp.com/merge-sort/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900054-0AD9-6C28-9167-63311C4C3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8955"/>
            <a:ext cx="6162675" cy="3733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714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025_02 Merge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2542855" cy="7096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Merge Sort: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https://www.softwaretestinghelp.com/merge-sort/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FFC025-95D7-F2C0-B739-B7EB06FA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978421"/>
            <a:ext cx="1981200" cy="1762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1169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7164</TotalTime>
  <Words>251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025_02 Merge Sort: STL</vt:lpstr>
      <vt:lpstr>025_02 Merge Sort: STL</vt:lpstr>
      <vt:lpstr>025_02 Merge Sort: STL</vt:lpstr>
      <vt:lpstr>025_02 Merge Sort: STL</vt:lpstr>
      <vt:lpstr>025_02 Merge Sort: STL</vt:lpstr>
      <vt:lpstr>025_02 Merge Sort: STL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1370</cp:revision>
  <dcterms:created xsi:type="dcterms:W3CDTF">2018-09-28T16:40:41Z</dcterms:created>
  <dcterms:modified xsi:type="dcterms:W3CDTF">2022-10-21T06:11:00Z</dcterms:modified>
</cp:coreProperties>
</file>