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5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56" d="100"/>
          <a:sy n="56" d="100"/>
        </p:scale>
        <p:origin x="8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027_02 Quick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027_02 Quick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55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Quick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>
                <a:solidFill>
                  <a:schemeClr val="tx1"/>
                </a:solidFill>
              </a:rPr>
              <a:t>artition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https://www.geeksforgeeks.org/cpp-program-for-quicksort/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54CFA-78FC-489F-13C6-F85AFFC9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78" y="738187"/>
            <a:ext cx="5943600" cy="580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027_02 Quick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55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Quick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quicksort()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https://www.geeksforgeeks.org/cpp-program-for-quicksort/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9CC1B-2D6C-0F11-D336-9B400706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1" y="2068339"/>
            <a:ext cx="510540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11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027_02 Quick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55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Quick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https://www.geeksforgeeks.org/cpp-program-for-quicksort/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7308A-6129-70EA-24BE-4A3B2872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97497"/>
            <a:ext cx="491490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33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027_02 Quick Sort: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655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Quick Sort: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https://www.geeksforgeeks.org/cpp-program-for-quicksort/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17A2A-5081-DACE-D532-52D65933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857500"/>
            <a:ext cx="2847975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80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105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027_02 Quick Sort: CPP</vt:lpstr>
      <vt:lpstr>027_02 Quick Sort: CPP</vt:lpstr>
      <vt:lpstr>027_02 Quick Sort: CPP</vt:lpstr>
      <vt:lpstr>027_02 Quick Sort: CPP</vt:lpstr>
      <vt:lpstr>027_02 Quick Sort: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1376</cp:revision>
  <dcterms:created xsi:type="dcterms:W3CDTF">2018-09-28T16:40:41Z</dcterms:created>
  <dcterms:modified xsi:type="dcterms:W3CDTF">2022-10-21T22:09:17Z</dcterms:modified>
</cp:coreProperties>
</file>