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6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56" d="100"/>
          <a:sy n="56" d="100"/>
        </p:scale>
        <p:origin x="8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5184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Comparison to qsort and sort()</a:t>
            </a:r>
            <a:endParaRPr lang="en-US" sz="1800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1. Implementation details:</a:t>
            </a:r>
            <a:endParaRPr lang="en-US" sz="1800" dirty="0">
              <a:solidFill>
                <a:srgbClr val="273239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As the name suggests, qsort function uses QuickSort algorithm to sort the given array, although the C standard does not require it to implement quicksort.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C++ sort function uses introsort which is a hybrid algorithm. Different implementations use different algorithms.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GNU Standard C++ library, for example, uses a 3-part hybrid sorting algorithm: introsort is performed first (introsort itself being a hybrid of quicksort and heap sort) followed by an insertion sort on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2. Complexity :</a:t>
            </a:r>
            <a:endParaRPr lang="en-US" sz="1800" dirty="0">
              <a:solidFill>
                <a:srgbClr val="273239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C standard doesn’t talk about its complexity of qsort.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new C++11 standard requires that the complexity of sort to be O(N * log(N)) in the worst case.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Previous versions of C++ such as C++03 allow possible worst-case scenario of O(N^2).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Only average complexity was required to be O(N log 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https://www.geeksforgeeks.org/c-qsort-vs-c-sort/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31683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Comparison to qsort and sort()</a:t>
            </a:r>
            <a:endParaRPr lang="en-US" sz="1800" dirty="0">
              <a:solidFill>
                <a:srgbClr val="273239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3. Running time:</a:t>
            </a:r>
            <a:endParaRPr lang="en-US" sz="1800" dirty="0">
              <a:solidFill>
                <a:srgbClr val="273239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STL’s sort ran faster than C’s qsort, because C++’s templates generate optimized code for a particular data type and a particular comparison function.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STL’s sort runs 20% to 50% faster than the hand-coded quicksort and 250% to 1000% faster than the C qsort library function. C might be the fastest language but qsort is very slow.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When we tried to sort one million integers on C++14, Time taken by C qsort() was 0.247883 sec and time taken by C++ sort() was only 0.086125 sec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https://www.geeksforgeeks.org/c-qsort-vs-c-sort/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828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Comparison to qsort and sort()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Visual Studio Benchmark: qsort is faster than sort.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https://www.geeksforgeeks.org/c-qsort-vs-c-sort/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38ADA-DDFB-DC9B-4E3E-19D89950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5420"/>
            <a:ext cx="4800600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20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133600" cy="18002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Comparison to qsort and sort()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Visual Studio Benchmark: qsort is faster than sort.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https://www.geeksforgeeks.org/c-qsort-vs-c-sort/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513BD-0F78-87CB-4A5F-06CCF569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93749"/>
            <a:ext cx="6146304" cy="49435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749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027_03 Quick Sort: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828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73239"/>
                </a:solidFill>
                <a:effectLst/>
              </a:rPr>
              <a:t>Comparison to qsort and sort()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Visual Studio Benchmark: qsort is faster than sort.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https://www.geeksforgeeks.org/c-qsort-vs-c-sort/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C7E3B-2C8B-40E5-BD5B-D764E430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328862"/>
            <a:ext cx="2733675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C369B-66C0-F529-5D21-9A97AACD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217642"/>
            <a:ext cx="4210050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78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433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027_03 Quick Sort: STL</vt:lpstr>
      <vt:lpstr>027_03 Quick Sort: STL</vt:lpstr>
      <vt:lpstr>027_03 Quick Sort: STL</vt:lpstr>
      <vt:lpstr>027_03 Quick Sort: STL</vt:lpstr>
      <vt:lpstr>027_03 Quick Sort: STL</vt:lpstr>
      <vt:lpstr>027_03 Quick Sort: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1381</cp:revision>
  <dcterms:created xsi:type="dcterms:W3CDTF">2018-09-28T16:40:41Z</dcterms:created>
  <dcterms:modified xsi:type="dcterms:W3CDTF">2022-10-21T23:00:28Z</dcterms:modified>
</cp:coreProperties>
</file>