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2" r:id="rId3"/>
    <p:sldId id="265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59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60" d="100"/>
          <a:sy n="60" d="100"/>
        </p:scale>
        <p:origin x="78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012_01 Double Linked List: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012_01.4 Delete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2466528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Delete Operation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Code as below.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https://www.tutorialspoint.com/data_structures_algorithms/doubly_linked_list_algorithm.htm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ADC8BC-D94F-B412-569B-3E5CC0E2B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280839"/>
            <a:ext cx="3409950" cy="4838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40883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012_01.4 Insert at End Operation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690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012_01.4 Insert at End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8"/>
            <a:ext cx="2466528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  <a:cs typeface="Heebo" pitchFamily="2" charset="-79"/>
              </a:rPr>
              <a:t>Insert at End </a:t>
            </a: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Operation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Code as below.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https://www.tutorialspoint.com/data_structures_algorithms/doubly_linked_list_algorithm.htm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285D7B-63D0-22C7-558D-BEDC760E2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356471"/>
            <a:ext cx="5174080" cy="462208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47071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012_01.4 Insert at End Operation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889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012_01.5 Double Linked List: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8"/>
            <a:ext cx="2466528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  <a:cs typeface="Heebo" pitchFamily="2" charset="-79"/>
              </a:rPr>
              <a:t>Double Linked List: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Data structure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https://www.tutorialspoint.com/data_structures_algorithms/doubly_linked_list_program_in_c.htm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E6B9EB-E5AA-98EF-C6C1-3912B5788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1337395"/>
            <a:ext cx="4219575" cy="4086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29387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012_01.5 Double Linked List: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8"/>
            <a:ext cx="8435280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  <a:cs typeface="Heebo" pitchFamily="2" charset="-79"/>
              </a:rPr>
              <a:t>Double Linked List: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isEmpty()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https://www.tutorialspoint.com/data_structures_algorithms/doubly_linked_list_program_in_c.htm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0508A4-BEE6-9091-377C-B36396CDB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536" y="2525664"/>
            <a:ext cx="6934200" cy="3495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25631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012_01.5 Double Linked List: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8"/>
            <a:ext cx="2466528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  <a:cs typeface="Heebo" pitchFamily="2" charset="-79"/>
              </a:rPr>
              <a:t>Double Linked List: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isEmpty()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https://www.tutorialspoint.com/data_structures_algorithms/doubly_linked_list_program_in_c.htm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7E7DD6-7061-82A0-E959-EA3C56DD9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127521"/>
            <a:ext cx="4913860" cy="6858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04075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012_01.5 Double Linked List: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3826768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  <a:cs typeface="Heebo" pitchFamily="2" charset="-79"/>
              </a:rPr>
              <a:t>Double Linked List: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insertFirst()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https://www.tutorialspoint.com/data_structures_algorithms/doubly_linked_list_program_in_c.htm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809BD9-B339-AEB6-AE77-26DF8C1DE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76181"/>
            <a:ext cx="6446130" cy="444529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5C1ABCF-5E15-DA9D-B52A-6BF7B54A135E}"/>
              </a:ext>
            </a:extLst>
          </p:cNvPr>
          <p:cNvSpPr/>
          <p:nvPr/>
        </p:nvSpPr>
        <p:spPr>
          <a:xfrm>
            <a:off x="1403648" y="4797152"/>
            <a:ext cx="3024336" cy="17281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AC9E44-310D-D2EF-8889-37300BD9A4A8}"/>
              </a:ext>
            </a:extLst>
          </p:cNvPr>
          <p:cNvSpPr txBox="1"/>
          <p:nvPr/>
        </p:nvSpPr>
        <p:spPr>
          <a:xfrm>
            <a:off x="5497737" y="4278356"/>
            <a:ext cx="648071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Link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899ED8-9182-5F95-2DE0-65CD6739F0A6}"/>
              </a:ext>
            </a:extLst>
          </p:cNvPr>
          <p:cNvSpPr txBox="1"/>
          <p:nvPr/>
        </p:nvSpPr>
        <p:spPr>
          <a:xfrm>
            <a:off x="7080499" y="4863060"/>
            <a:ext cx="648072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27A1C7-2C69-7065-2EE4-3B17A07ED984}"/>
              </a:ext>
            </a:extLst>
          </p:cNvPr>
          <p:cNvSpPr/>
          <p:nvPr/>
        </p:nvSpPr>
        <p:spPr>
          <a:xfrm>
            <a:off x="6145808" y="4278356"/>
            <a:ext cx="288033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CF5974-424A-87F3-CCAF-28AA9266FCB4}"/>
              </a:ext>
            </a:extLst>
          </p:cNvPr>
          <p:cNvSpPr/>
          <p:nvPr/>
        </p:nvSpPr>
        <p:spPr>
          <a:xfrm>
            <a:off x="6217817" y="4422372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8F58B6-B61F-079B-C6D9-C5046E8D7D67}"/>
              </a:ext>
            </a:extLst>
          </p:cNvPr>
          <p:cNvSpPr/>
          <p:nvPr/>
        </p:nvSpPr>
        <p:spPr>
          <a:xfrm>
            <a:off x="6792466" y="4878706"/>
            <a:ext cx="288033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B7628CE-7E0F-CE08-B15D-332EA852903E}"/>
              </a:ext>
            </a:extLst>
          </p:cNvPr>
          <p:cNvSpPr/>
          <p:nvPr/>
        </p:nvSpPr>
        <p:spPr>
          <a:xfrm>
            <a:off x="6864475" y="5022722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19856E-850A-3733-3C77-92418F3D2916}"/>
              </a:ext>
            </a:extLst>
          </p:cNvPr>
          <p:cNvSpPr/>
          <p:nvPr/>
        </p:nvSpPr>
        <p:spPr>
          <a:xfrm>
            <a:off x="5209704" y="4278356"/>
            <a:ext cx="288033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C645F9-6742-771F-E829-D2DA9AC46A4F}"/>
              </a:ext>
            </a:extLst>
          </p:cNvPr>
          <p:cNvSpPr/>
          <p:nvPr/>
        </p:nvSpPr>
        <p:spPr>
          <a:xfrm>
            <a:off x="5281713" y="4422372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2923BB6-468F-A3EF-A98B-C6924138A60E}"/>
              </a:ext>
            </a:extLst>
          </p:cNvPr>
          <p:cNvCxnSpPr>
            <a:cxnSpLocks/>
            <a:stCxn id="25" idx="2"/>
            <a:endCxn id="13" idx="2"/>
          </p:cNvCxnSpPr>
          <p:nvPr/>
        </p:nvCxnSpPr>
        <p:spPr>
          <a:xfrm rot="10800000">
            <a:off x="5821773" y="4647688"/>
            <a:ext cx="1042702" cy="4470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B0F6CB0-68EE-13A7-60F1-34BD7F4D6E82}"/>
              </a:ext>
            </a:extLst>
          </p:cNvPr>
          <p:cNvCxnSpPr>
            <a:cxnSpLocks/>
            <a:stCxn id="16" idx="6"/>
            <a:endCxn id="14" idx="0"/>
          </p:cNvCxnSpPr>
          <p:nvPr/>
        </p:nvCxnSpPr>
        <p:spPr>
          <a:xfrm>
            <a:off x="6361833" y="4494380"/>
            <a:ext cx="1042702" cy="3686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9AEF8ECD-0B07-563E-B91A-53E441C4B6FD}"/>
              </a:ext>
            </a:extLst>
          </p:cNvPr>
          <p:cNvSpPr/>
          <p:nvPr/>
        </p:nvSpPr>
        <p:spPr>
          <a:xfrm>
            <a:off x="6207474" y="5113100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9130C0-F7C7-549D-F6A3-B87A199E9D1F}"/>
              </a:ext>
            </a:extLst>
          </p:cNvPr>
          <p:cNvSpPr/>
          <p:nvPr/>
        </p:nvSpPr>
        <p:spPr>
          <a:xfrm>
            <a:off x="6590686" y="4027099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4B5B162-95D0-28B7-2C8D-328996EB6BDA}"/>
              </a:ext>
            </a:extLst>
          </p:cNvPr>
          <p:cNvSpPr/>
          <p:nvPr/>
        </p:nvSpPr>
        <p:spPr>
          <a:xfrm>
            <a:off x="971600" y="4839808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8F5C041-2F4A-1DDF-2DE6-0080BA1C43E1}"/>
              </a:ext>
            </a:extLst>
          </p:cNvPr>
          <p:cNvSpPr/>
          <p:nvPr/>
        </p:nvSpPr>
        <p:spPr>
          <a:xfrm>
            <a:off x="979246" y="5625027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3FE9E5F-9DC2-258E-3835-9A2DD21F8808}"/>
              </a:ext>
            </a:extLst>
          </p:cNvPr>
          <p:cNvSpPr/>
          <p:nvPr/>
        </p:nvSpPr>
        <p:spPr>
          <a:xfrm>
            <a:off x="960370" y="6156549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8BBF1AD-4A77-DF78-1FA5-BDF39B627466}"/>
              </a:ext>
            </a:extLst>
          </p:cNvPr>
          <p:cNvSpPr/>
          <p:nvPr/>
        </p:nvSpPr>
        <p:spPr>
          <a:xfrm>
            <a:off x="4606108" y="6060752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ECE64F-DC5E-87D0-F03E-2F53B891E1EB}"/>
              </a:ext>
            </a:extLst>
          </p:cNvPr>
          <p:cNvSpPr txBox="1"/>
          <p:nvPr/>
        </p:nvSpPr>
        <p:spPr>
          <a:xfrm>
            <a:off x="5513507" y="6004911"/>
            <a:ext cx="648072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3481220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012_01.5 Double Linked List: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3826768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  <a:cs typeface="Heebo" pitchFamily="2" charset="-79"/>
              </a:rPr>
              <a:t>Double Linked List: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insertLast()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https://www.tutorialspoint.com/data_structures_algorithms/doubly_linked_list_program_in_c.htm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6486A3-F663-55CE-C430-137299C3E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097906"/>
            <a:ext cx="6096000" cy="415752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D2CDEA7-D0A1-0F7D-091F-7259400A321A}"/>
              </a:ext>
            </a:extLst>
          </p:cNvPr>
          <p:cNvSpPr/>
          <p:nvPr/>
        </p:nvSpPr>
        <p:spPr>
          <a:xfrm>
            <a:off x="1403648" y="4437112"/>
            <a:ext cx="3744416" cy="16561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9B5B5E-EE8E-3AC4-AED8-37EFE23C0F0A}"/>
              </a:ext>
            </a:extLst>
          </p:cNvPr>
          <p:cNvSpPr txBox="1"/>
          <p:nvPr/>
        </p:nvSpPr>
        <p:spPr>
          <a:xfrm>
            <a:off x="7664043" y="3789040"/>
            <a:ext cx="648071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Link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44E192-7261-BE35-3601-664FBBF13304}"/>
              </a:ext>
            </a:extLst>
          </p:cNvPr>
          <p:cNvSpPr txBox="1"/>
          <p:nvPr/>
        </p:nvSpPr>
        <p:spPr>
          <a:xfrm>
            <a:off x="6438665" y="4630798"/>
            <a:ext cx="648072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8ECF4B-FE79-1725-3E84-1D8144EB7E15}"/>
              </a:ext>
            </a:extLst>
          </p:cNvPr>
          <p:cNvSpPr/>
          <p:nvPr/>
        </p:nvSpPr>
        <p:spPr>
          <a:xfrm>
            <a:off x="8312114" y="3789040"/>
            <a:ext cx="288033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C3138A-221F-497A-1FFC-0D6DE01C28CB}"/>
              </a:ext>
            </a:extLst>
          </p:cNvPr>
          <p:cNvSpPr/>
          <p:nvPr/>
        </p:nvSpPr>
        <p:spPr>
          <a:xfrm>
            <a:off x="8384123" y="3933056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CD3B4A-CB1C-ACC1-92BD-0488F3555FE9}"/>
              </a:ext>
            </a:extLst>
          </p:cNvPr>
          <p:cNvSpPr/>
          <p:nvPr/>
        </p:nvSpPr>
        <p:spPr>
          <a:xfrm>
            <a:off x="6150632" y="4646444"/>
            <a:ext cx="288033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4ACCD29-DF9D-660B-88AA-6264978D1C5C}"/>
              </a:ext>
            </a:extLst>
          </p:cNvPr>
          <p:cNvSpPr/>
          <p:nvPr/>
        </p:nvSpPr>
        <p:spPr>
          <a:xfrm>
            <a:off x="6222641" y="4790460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437C21-4EAF-11CF-7896-076876BA6208}"/>
              </a:ext>
            </a:extLst>
          </p:cNvPr>
          <p:cNvSpPr/>
          <p:nvPr/>
        </p:nvSpPr>
        <p:spPr>
          <a:xfrm>
            <a:off x="7376010" y="3789040"/>
            <a:ext cx="288033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70AAC11-B6DB-8042-9EEE-309CE471EB92}"/>
              </a:ext>
            </a:extLst>
          </p:cNvPr>
          <p:cNvSpPr/>
          <p:nvPr/>
        </p:nvSpPr>
        <p:spPr>
          <a:xfrm>
            <a:off x="7448019" y="3933056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265ADAB-8DDF-D7EA-FDC7-89444EA027EA}"/>
              </a:ext>
            </a:extLst>
          </p:cNvPr>
          <p:cNvCxnSpPr>
            <a:cxnSpLocks/>
            <a:stCxn id="34" idx="0"/>
            <a:endCxn id="14" idx="2"/>
          </p:cNvCxnSpPr>
          <p:nvPr/>
        </p:nvCxnSpPr>
        <p:spPr>
          <a:xfrm rot="5400000" flipH="1" flipV="1">
            <a:off x="7293767" y="4095359"/>
            <a:ext cx="631298" cy="7573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E599146-C49D-67A2-AE61-47B770446C43}"/>
              </a:ext>
            </a:extLst>
          </p:cNvPr>
          <p:cNvCxnSpPr>
            <a:cxnSpLocks/>
            <a:stCxn id="20" idx="1"/>
            <a:endCxn id="15" idx="0"/>
          </p:cNvCxnSpPr>
          <p:nvPr/>
        </p:nvCxnSpPr>
        <p:spPr>
          <a:xfrm rot="10800000" flipV="1">
            <a:off x="6762702" y="3969060"/>
            <a:ext cx="613309" cy="6617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279B05B-C3C4-F3B8-02C1-BBC2D0F66A31}"/>
              </a:ext>
            </a:extLst>
          </p:cNvPr>
          <p:cNvSpPr/>
          <p:nvPr/>
        </p:nvSpPr>
        <p:spPr>
          <a:xfrm>
            <a:off x="5582543" y="4652419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ADAAF7-67E4-20D1-3BEE-D1CBB9585194}"/>
              </a:ext>
            </a:extLst>
          </p:cNvPr>
          <p:cNvSpPr/>
          <p:nvPr/>
        </p:nvSpPr>
        <p:spPr>
          <a:xfrm>
            <a:off x="7122742" y="3334344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FD77BBA-5356-53C6-CA65-018714578B76}"/>
              </a:ext>
            </a:extLst>
          </p:cNvPr>
          <p:cNvSpPr/>
          <p:nvPr/>
        </p:nvSpPr>
        <p:spPr>
          <a:xfrm>
            <a:off x="5582543" y="5648706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7C6F0B-EFD7-C101-4D93-F32D4B2D76BA}"/>
              </a:ext>
            </a:extLst>
          </p:cNvPr>
          <p:cNvSpPr txBox="1"/>
          <p:nvPr/>
        </p:nvSpPr>
        <p:spPr>
          <a:xfrm>
            <a:off x="6244934" y="5662269"/>
            <a:ext cx="648072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16B8443-2B57-CA1F-60AD-DAA192B570EB}"/>
              </a:ext>
            </a:extLst>
          </p:cNvPr>
          <p:cNvSpPr/>
          <p:nvPr/>
        </p:nvSpPr>
        <p:spPr>
          <a:xfrm>
            <a:off x="1007604" y="4536064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DD4143C-BF75-14FD-2720-FF0EBD9D4FE2}"/>
              </a:ext>
            </a:extLst>
          </p:cNvPr>
          <p:cNvSpPr/>
          <p:nvPr/>
        </p:nvSpPr>
        <p:spPr>
          <a:xfrm>
            <a:off x="1009936" y="5085184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F7237B-B5E9-BA15-6C48-9C33F58CFDC2}"/>
              </a:ext>
            </a:extLst>
          </p:cNvPr>
          <p:cNvSpPr/>
          <p:nvPr/>
        </p:nvSpPr>
        <p:spPr>
          <a:xfrm>
            <a:off x="1056913" y="5717545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B97D54-89F7-460D-FD88-56CFE855BE66}"/>
              </a:ext>
            </a:extLst>
          </p:cNvPr>
          <p:cNvSpPr/>
          <p:nvPr/>
        </p:nvSpPr>
        <p:spPr>
          <a:xfrm>
            <a:off x="7086737" y="4645654"/>
            <a:ext cx="288033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5F6412E-79B9-72A2-BF90-657155083DF6}"/>
              </a:ext>
            </a:extLst>
          </p:cNvPr>
          <p:cNvSpPr/>
          <p:nvPr/>
        </p:nvSpPr>
        <p:spPr>
          <a:xfrm>
            <a:off x="7158746" y="4789670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89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EACEE4-DF72-7997-26A0-C6283E877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33" y="2215394"/>
            <a:ext cx="3952875" cy="3705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012_01.5 Double Linked List: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3826768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  <a:cs typeface="Heebo" pitchFamily="2" charset="-79"/>
              </a:rPr>
              <a:t>Double Linked List: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deleteFirst()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https://www.tutorialspoint.com/data_structures_algorithms/doubly_linked_list_program_in_c.htm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C1ABCF-5E15-DA9D-B52A-6BF7B54A135E}"/>
              </a:ext>
            </a:extLst>
          </p:cNvPr>
          <p:cNvSpPr/>
          <p:nvPr/>
        </p:nvSpPr>
        <p:spPr>
          <a:xfrm>
            <a:off x="1675186" y="3330534"/>
            <a:ext cx="2805855" cy="24027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AC9E44-310D-D2EF-8889-37300BD9A4A8}"/>
              </a:ext>
            </a:extLst>
          </p:cNvPr>
          <p:cNvSpPr txBox="1"/>
          <p:nvPr/>
        </p:nvSpPr>
        <p:spPr>
          <a:xfrm>
            <a:off x="5605481" y="2920699"/>
            <a:ext cx="1042702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tmpLink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899ED8-9182-5F95-2DE0-65CD6739F0A6}"/>
              </a:ext>
            </a:extLst>
          </p:cNvPr>
          <p:cNvSpPr txBox="1"/>
          <p:nvPr/>
        </p:nvSpPr>
        <p:spPr>
          <a:xfrm>
            <a:off x="5148065" y="4005064"/>
            <a:ext cx="648072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27A1C7-2C69-7065-2EE4-3B17A07ED984}"/>
              </a:ext>
            </a:extLst>
          </p:cNvPr>
          <p:cNvSpPr/>
          <p:nvPr/>
        </p:nvSpPr>
        <p:spPr>
          <a:xfrm>
            <a:off x="6653449" y="2931855"/>
            <a:ext cx="288033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CF5974-424A-87F3-CCAF-28AA9266FCB4}"/>
              </a:ext>
            </a:extLst>
          </p:cNvPr>
          <p:cNvSpPr/>
          <p:nvPr/>
        </p:nvSpPr>
        <p:spPr>
          <a:xfrm>
            <a:off x="6725458" y="3075871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8F58B6-B61F-079B-C6D9-C5046E8D7D67}"/>
              </a:ext>
            </a:extLst>
          </p:cNvPr>
          <p:cNvSpPr/>
          <p:nvPr/>
        </p:nvSpPr>
        <p:spPr>
          <a:xfrm>
            <a:off x="4860032" y="4020710"/>
            <a:ext cx="288033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B7628CE-7E0F-CE08-B15D-332EA852903E}"/>
              </a:ext>
            </a:extLst>
          </p:cNvPr>
          <p:cNvSpPr/>
          <p:nvPr/>
        </p:nvSpPr>
        <p:spPr>
          <a:xfrm>
            <a:off x="4932041" y="4164726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19856E-850A-3733-3C77-92418F3D2916}"/>
              </a:ext>
            </a:extLst>
          </p:cNvPr>
          <p:cNvSpPr/>
          <p:nvPr/>
        </p:nvSpPr>
        <p:spPr>
          <a:xfrm>
            <a:off x="5317448" y="2931855"/>
            <a:ext cx="288033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C645F9-6742-771F-E829-D2DA9AC46A4F}"/>
              </a:ext>
            </a:extLst>
          </p:cNvPr>
          <p:cNvSpPr/>
          <p:nvPr/>
        </p:nvSpPr>
        <p:spPr>
          <a:xfrm>
            <a:off x="5389457" y="3075871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2923BB6-468F-A3EF-A98B-C6924138A60E}"/>
              </a:ext>
            </a:extLst>
          </p:cNvPr>
          <p:cNvCxnSpPr>
            <a:cxnSpLocks/>
            <a:stCxn id="31" idx="6"/>
            <a:endCxn id="45" idx="0"/>
          </p:cNvCxnSpPr>
          <p:nvPr/>
        </p:nvCxnSpPr>
        <p:spPr>
          <a:xfrm flipV="1">
            <a:off x="6036902" y="3949348"/>
            <a:ext cx="1650392" cy="281032"/>
          </a:xfrm>
          <a:prstGeom prst="bentConnector4">
            <a:avLst>
              <a:gd name="adj1" fmla="val 39865"/>
              <a:gd name="adj2" fmla="val 18134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B0F6CB0-68EE-13A7-60F1-34BD7F4D6E82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5441951" y="3320182"/>
            <a:ext cx="715033" cy="6547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9AEF8ECD-0B07-563E-B91A-53E441C4B6FD}"/>
              </a:ext>
            </a:extLst>
          </p:cNvPr>
          <p:cNvSpPr/>
          <p:nvPr/>
        </p:nvSpPr>
        <p:spPr>
          <a:xfrm>
            <a:off x="4849396" y="2895851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9130C0-F7C7-549D-F6A3-B87A199E9D1F}"/>
              </a:ext>
            </a:extLst>
          </p:cNvPr>
          <p:cNvSpPr/>
          <p:nvPr/>
        </p:nvSpPr>
        <p:spPr>
          <a:xfrm>
            <a:off x="6230165" y="3748950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4B5B162-95D0-28B7-2C8D-328996EB6BDA}"/>
              </a:ext>
            </a:extLst>
          </p:cNvPr>
          <p:cNvSpPr/>
          <p:nvPr/>
        </p:nvSpPr>
        <p:spPr>
          <a:xfrm>
            <a:off x="1230579" y="2961270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8F5C041-2F4A-1DDF-2DE6-0080BA1C43E1}"/>
              </a:ext>
            </a:extLst>
          </p:cNvPr>
          <p:cNvSpPr/>
          <p:nvPr/>
        </p:nvSpPr>
        <p:spPr>
          <a:xfrm>
            <a:off x="1252575" y="4295869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3FE9E5F-9DC2-258E-3835-9A2DD21F8808}"/>
              </a:ext>
            </a:extLst>
          </p:cNvPr>
          <p:cNvSpPr/>
          <p:nvPr/>
        </p:nvSpPr>
        <p:spPr>
          <a:xfrm>
            <a:off x="1252575" y="4989130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8BBF1AD-4A77-DF78-1FA5-BDF39B627466}"/>
              </a:ext>
            </a:extLst>
          </p:cNvPr>
          <p:cNvSpPr/>
          <p:nvPr/>
        </p:nvSpPr>
        <p:spPr>
          <a:xfrm>
            <a:off x="6867645" y="5046408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ECE64F-DC5E-87D0-F03E-2F53B891E1EB}"/>
              </a:ext>
            </a:extLst>
          </p:cNvPr>
          <p:cNvSpPr txBox="1"/>
          <p:nvPr/>
        </p:nvSpPr>
        <p:spPr>
          <a:xfrm>
            <a:off x="7352751" y="3949348"/>
            <a:ext cx="669086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ABAAE1-993E-2501-3724-7E640EDD985B}"/>
              </a:ext>
            </a:extLst>
          </p:cNvPr>
          <p:cNvSpPr/>
          <p:nvPr/>
        </p:nvSpPr>
        <p:spPr>
          <a:xfrm>
            <a:off x="8025563" y="3949348"/>
            <a:ext cx="288033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4E2BED-DB64-B1C6-7DE2-81BD53DD26AE}"/>
              </a:ext>
            </a:extLst>
          </p:cNvPr>
          <p:cNvSpPr/>
          <p:nvPr/>
        </p:nvSpPr>
        <p:spPr>
          <a:xfrm>
            <a:off x="8097572" y="4093364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D1DD6D-68AF-8DA7-A7B7-6D5058950D5D}"/>
              </a:ext>
            </a:extLst>
          </p:cNvPr>
          <p:cNvSpPr/>
          <p:nvPr/>
        </p:nvSpPr>
        <p:spPr>
          <a:xfrm>
            <a:off x="5820877" y="4014356"/>
            <a:ext cx="288033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14E8007-F012-FE71-E4C1-3344909D7652}"/>
              </a:ext>
            </a:extLst>
          </p:cNvPr>
          <p:cNvSpPr/>
          <p:nvPr/>
        </p:nvSpPr>
        <p:spPr>
          <a:xfrm>
            <a:off x="5892886" y="4158372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38AEFB9-84DB-3A9C-926D-1BE45B933848}"/>
              </a:ext>
            </a:extLst>
          </p:cNvPr>
          <p:cNvSpPr/>
          <p:nvPr/>
        </p:nvSpPr>
        <p:spPr>
          <a:xfrm>
            <a:off x="7075388" y="3958641"/>
            <a:ext cx="288033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953EE2B-C0AF-2E9B-468D-0C474689FBD9}"/>
              </a:ext>
            </a:extLst>
          </p:cNvPr>
          <p:cNvSpPr/>
          <p:nvPr/>
        </p:nvSpPr>
        <p:spPr>
          <a:xfrm>
            <a:off x="7147397" y="4102657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D7346CF3-A2C1-582E-CB91-79678E5833E8}"/>
              </a:ext>
            </a:extLst>
          </p:cNvPr>
          <p:cNvCxnSpPr>
            <a:cxnSpLocks/>
            <a:stCxn id="23" idx="2"/>
            <a:endCxn id="14" idx="2"/>
          </p:cNvCxnSpPr>
          <p:nvPr/>
        </p:nvCxnSpPr>
        <p:spPr>
          <a:xfrm rot="5400000">
            <a:off x="6788337" y="2993153"/>
            <a:ext cx="65008" cy="2697479"/>
          </a:xfrm>
          <a:prstGeom prst="bentConnector3">
            <a:avLst>
              <a:gd name="adj1" fmla="val 45164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92CC2F5-4370-C500-E484-A839B2EBE96A}"/>
              </a:ext>
            </a:extLst>
          </p:cNvPr>
          <p:cNvSpPr txBox="1"/>
          <p:nvPr/>
        </p:nvSpPr>
        <p:spPr>
          <a:xfrm>
            <a:off x="7352751" y="5013430"/>
            <a:ext cx="648072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233155A-1C46-DB96-DF80-C69267C56487}"/>
              </a:ext>
            </a:extLst>
          </p:cNvPr>
          <p:cNvCxnSpPr>
            <a:stCxn id="54" idx="0"/>
            <a:endCxn id="45" idx="2"/>
          </p:cNvCxnSpPr>
          <p:nvPr/>
        </p:nvCxnSpPr>
        <p:spPr>
          <a:xfrm flipV="1">
            <a:off x="7676787" y="4318680"/>
            <a:ext cx="10507" cy="694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49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012 Double Linked List: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29523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Double Linked List: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Doubly Linked List is a variation of Linked list in which navigation is possible in both ways, either forward and backward easily as compared to Single Linked List.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Following are the important terms to understand the concept of doubly linked list.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Link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Each link of a linked list can store a data called an element.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Next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Each link of a linked list contains a link to the next link called Next.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Prev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Each link of a linked list contains a link to the previous link called Prev.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LinkedList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A Linked List contains the connection link to the first link called First and to the last link called Last.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https://www.tutorialspoint.com/data_structures_algorithms/doubly_linked_list_algorithm.htm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F60EA76-50F4-B745-D1DA-C6446BA14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66" y="2269226"/>
            <a:ext cx="4019550" cy="37623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012_01.5 Double Linked List: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3826768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  <a:cs typeface="Heebo" pitchFamily="2" charset="-79"/>
              </a:rPr>
              <a:t>Double Linked List: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insertLast()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https://www.tutorialspoint.com/data_structures_algorithms/doubly_linked_list_program_in_c.htm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16B8443-2B57-CA1F-60AD-DAA192B570EB}"/>
              </a:ext>
            </a:extLst>
          </p:cNvPr>
          <p:cNvSpPr/>
          <p:nvPr/>
        </p:nvSpPr>
        <p:spPr>
          <a:xfrm>
            <a:off x="1163960" y="2820965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DD4143C-BF75-14FD-2720-FF0EBD9D4FE2}"/>
              </a:ext>
            </a:extLst>
          </p:cNvPr>
          <p:cNvSpPr/>
          <p:nvPr/>
        </p:nvSpPr>
        <p:spPr>
          <a:xfrm>
            <a:off x="1163960" y="4246263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F7237B-B5E9-BA15-6C48-9C33F58CFDC2}"/>
              </a:ext>
            </a:extLst>
          </p:cNvPr>
          <p:cNvSpPr/>
          <p:nvPr/>
        </p:nvSpPr>
        <p:spPr>
          <a:xfrm>
            <a:off x="1141001" y="4789670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2A9DE4-9C0D-8030-DCBB-5F3AC173516E}"/>
              </a:ext>
            </a:extLst>
          </p:cNvPr>
          <p:cNvSpPr txBox="1"/>
          <p:nvPr/>
        </p:nvSpPr>
        <p:spPr>
          <a:xfrm>
            <a:off x="7391768" y="2552015"/>
            <a:ext cx="1042702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tmpLink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6BBC54-FE42-72EB-DF7D-9C1DD6902E96}"/>
              </a:ext>
            </a:extLst>
          </p:cNvPr>
          <p:cNvSpPr txBox="1"/>
          <p:nvPr/>
        </p:nvSpPr>
        <p:spPr>
          <a:xfrm>
            <a:off x="7572246" y="3916248"/>
            <a:ext cx="648072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27A8A1-22C2-A689-89E4-88540FF43AC9}"/>
              </a:ext>
            </a:extLst>
          </p:cNvPr>
          <p:cNvSpPr/>
          <p:nvPr/>
        </p:nvSpPr>
        <p:spPr>
          <a:xfrm>
            <a:off x="8439736" y="2563171"/>
            <a:ext cx="288033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F4FD2D0-85A9-CD92-2187-FE6E180CE73A}"/>
              </a:ext>
            </a:extLst>
          </p:cNvPr>
          <p:cNvSpPr/>
          <p:nvPr/>
        </p:nvSpPr>
        <p:spPr>
          <a:xfrm>
            <a:off x="8511745" y="2707187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F632589-680F-AF21-5283-D246A6C82B38}"/>
              </a:ext>
            </a:extLst>
          </p:cNvPr>
          <p:cNvSpPr/>
          <p:nvPr/>
        </p:nvSpPr>
        <p:spPr>
          <a:xfrm>
            <a:off x="7284213" y="3931894"/>
            <a:ext cx="288033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D054F39-EE2D-0B8A-6BC7-755A99BE3982}"/>
              </a:ext>
            </a:extLst>
          </p:cNvPr>
          <p:cNvSpPr/>
          <p:nvPr/>
        </p:nvSpPr>
        <p:spPr>
          <a:xfrm>
            <a:off x="7356222" y="4075910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758DC2-F747-D6D9-311D-E9A55B85A0EA}"/>
              </a:ext>
            </a:extLst>
          </p:cNvPr>
          <p:cNvSpPr/>
          <p:nvPr/>
        </p:nvSpPr>
        <p:spPr>
          <a:xfrm>
            <a:off x="7103735" y="2563171"/>
            <a:ext cx="288033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883826C-D5B8-6099-BDFA-22A93594E5C3}"/>
              </a:ext>
            </a:extLst>
          </p:cNvPr>
          <p:cNvSpPr/>
          <p:nvPr/>
        </p:nvSpPr>
        <p:spPr>
          <a:xfrm>
            <a:off x="7175744" y="2707187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FB41FF8-E1C5-EE7C-AF16-38B86338CAF3}"/>
              </a:ext>
            </a:extLst>
          </p:cNvPr>
          <p:cNvCxnSpPr>
            <a:cxnSpLocks/>
            <a:stCxn id="35" idx="0"/>
            <a:endCxn id="43" idx="0"/>
          </p:cNvCxnSpPr>
          <p:nvPr/>
        </p:nvCxnSpPr>
        <p:spPr>
          <a:xfrm rot="16200000" flipV="1">
            <a:off x="6717906" y="3365585"/>
            <a:ext cx="87655" cy="1332995"/>
          </a:xfrm>
          <a:prstGeom prst="bentConnector3">
            <a:avLst>
              <a:gd name="adj1" fmla="val 36079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D744568-062A-841D-FA53-C801A670D24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7407251" y="3410379"/>
            <a:ext cx="994901" cy="168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E125B22-714F-C442-2D87-689DE74793EC}"/>
              </a:ext>
            </a:extLst>
          </p:cNvPr>
          <p:cNvSpPr/>
          <p:nvPr/>
        </p:nvSpPr>
        <p:spPr>
          <a:xfrm>
            <a:off x="6635683" y="2527167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9C1F862-D811-97CA-6322-529AB04843B6}"/>
              </a:ext>
            </a:extLst>
          </p:cNvPr>
          <p:cNvSpPr/>
          <p:nvPr/>
        </p:nvSpPr>
        <p:spPr>
          <a:xfrm>
            <a:off x="4638106" y="3787857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771914-AF84-DDE0-1080-E401673DFC13}"/>
              </a:ext>
            </a:extLst>
          </p:cNvPr>
          <p:cNvSpPr/>
          <p:nvPr/>
        </p:nvSpPr>
        <p:spPr>
          <a:xfrm>
            <a:off x="6841810" y="5277161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73BB4F-59BC-C1B7-B71F-1F2A85E98BFA}"/>
              </a:ext>
            </a:extLst>
          </p:cNvPr>
          <p:cNvSpPr txBox="1"/>
          <p:nvPr/>
        </p:nvSpPr>
        <p:spPr>
          <a:xfrm>
            <a:off x="5760692" y="3988255"/>
            <a:ext cx="669086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58C5A2A-2B1C-8831-E52C-0E33B1891909}"/>
              </a:ext>
            </a:extLst>
          </p:cNvPr>
          <p:cNvSpPr/>
          <p:nvPr/>
        </p:nvSpPr>
        <p:spPr>
          <a:xfrm>
            <a:off x="6433504" y="3988255"/>
            <a:ext cx="288033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47C4C23-52AE-F493-ADEB-C48D7D714627}"/>
              </a:ext>
            </a:extLst>
          </p:cNvPr>
          <p:cNvSpPr/>
          <p:nvPr/>
        </p:nvSpPr>
        <p:spPr>
          <a:xfrm>
            <a:off x="6505513" y="4132271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71FD4D-DB84-A420-792F-2DD4165DE6F7}"/>
              </a:ext>
            </a:extLst>
          </p:cNvPr>
          <p:cNvSpPr/>
          <p:nvPr/>
        </p:nvSpPr>
        <p:spPr>
          <a:xfrm>
            <a:off x="8245058" y="3925540"/>
            <a:ext cx="288033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381639A-945E-0280-35A4-0D619191C99C}"/>
              </a:ext>
            </a:extLst>
          </p:cNvPr>
          <p:cNvSpPr/>
          <p:nvPr/>
        </p:nvSpPr>
        <p:spPr>
          <a:xfrm>
            <a:off x="8317067" y="4069556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4A42F03-FDB6-2753-C2F9-8140BE04F5D5}"/>
              </a:ext>
            </a:extLst>
          </p:cNvPr>
          <p:cNvSpPr/>
          <p:nvPr/>
        </p:nvSpPr>
        <p:spPr>
          <a:xfrm>
            <a:off x="5483329" y="3997548"/>
            <a:ext cx="288033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B60AE19-FF70-D1E3-DBEF-3B21E283BE71}"/>
              </a:ext>
            </a:extLst>
          </p:cNvPr>
          <p:cNvSpPr/>
          <p:nvPr/>
        </p:nvSpPr>
        <p:spPr>
          <a:xfrm>
            <a:off x="5555338" y="4141564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E694974-5C0B-45D8-8460-5C04E4D8B2A9}"/>
              </a:ext>
            </a:extLst>
          </p:cNvPr>
          <p:cNvCxnSpPr>
            <a:cxnSpLocks/>
            <a:stCxn id="45" idx="4"/>
            <a:endCxn id="11" idx="2"/>
          </p:cNvCxnSpPr>
          <p:nvPr/>
        </p:nvCxnSpPr>
        <p:spPr>
          <a:xfrm rot="16200000" flipH="1">
            <a:off x="7232255" y="3621552"/>
            <a:ext cx="9293" cy="1318761"/>
          </a:xfrm>
          <a:prstGeom prst="bentConnector3">
            <a:avLst>
              <a:gd name="adj1" fmla="val 255991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F9B6058-430E-7C28-A305-862302FCE514}"/>
              </a:ext>
            </a:extLst>
          </p:cNvPr>
          <p:cNvSpPr txBox="1"/>
          <p:nvPr/>
        </p:nvSpPr>
        <p:spPr>
          <a:xfrm>
            <a:off x="5760692" y="5052337"/>
            <a:ext cx="648072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last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0074AE7F-B002-4ED1-BBF6-231D55F8AA58}"/>
              </a:ext>
            </a:extLst>
          </p:cNvPr>
          <p:cNvCxnSpPr>
            <a:stCxn id="32" idx="2"/>
            <a:endCxn id="51" idx="3"/>
          </p:cNvCxnSpPr>
          <p:nvPr/>
        </p:nvCxnSpPr>
        <p:spPr>
          <a:xfrm rot="5400000">
            <a:off x="6445963" y="4254735"/>
            <a:ext cx="945069" cy="10194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352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012_01.5 Double Linked List: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3106688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  <a:cs typeface="Heebo" pitchFamily="2" charset="-79"/>
              </a:rPr>
              <a:t>Double Linked List: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del()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https://www.tutorialspoint.com/data_structures_algorithms/doubly_linked_list_program_in_c.htm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0AA15F-756D-D23A-5FBC-4AAF45056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81641"/>
            <a:ext cx="4277577" cy="653983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5948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012_01.5 Double Linked List: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3106688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  <a:cs typeface="Heebo" pitchFamily="2" charset="-79"/>
              </a:rPr>
              <a:t>Double Linked List: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insertAfter()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https://www.tutorialspoint.com/data_structures_algorithms/doubly_linked_list_program_in_c.htm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7C3093-28C9-A4FA-13A6-36BCB123A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885523"/>
            <a:ext cx="5283578" cy="511517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60047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012_01.5 Double Linked List: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3106688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  <a:cs typeface="Heebo" pitchFamily="2" charset="-79"/>
              </a:rPr>
              <a:t>Double Linked List: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main()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https://www.tutorialspoint.com/data_structures_algorithms/doubly_linked_list_program_in_c.htm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C9D945-5998-A586-0FE0-46B08997A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647" y="581069"/>
            <a:ext cx="4932437" cy="581879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5224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012_01.1 Double Linked List Representation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31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012_01.1 Double Linked List Representation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24532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Double Linked List Representation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Below are the important points for double linked List.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Doubly Linked List contains a link element called first and last.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Each link carries a data field(s) and two link fields called next and prev.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Each link is linked with its next link using its next link.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Each link is linked with its previous link using its previous link.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last link carries a link as null to mark the end of the list.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https://www.tutorialspoint.com/data_structures_algorithms/doubly_linked_list_algorithm.htm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26" name="Picture 2" descr="Doubly Linked List">
            <a:extLst>
              <a:ext uri="{FF2B5EF4-FFF2-40B4-BE49-F238E27FC236}">
                <a16:creationId xmlns:a16="http://schemas.microsoft.com/office/drawing/2014/main" id="{E5DE9E4E-C730-9727-1E78-17B08129E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65" y="4140944"/>
            <a:ext cx="8000933" cy="1680196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89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012_01.2 Basic Operations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37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012_01.2 Basic Operations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8"/>
            <a:ext cx="8291264" cy="34563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Basic Operations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Following are the basic operations supported by a list.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Insertion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Adds an element at the beginning of the list.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Deletion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Deletes an element at the beginning of the list.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Insert Last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Adds an element at the end of the list.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Delete Last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Deletes an element from the end of the list.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Insert After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Adds an element after an item of the list.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Delete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Deletes an element from the list using the key.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Display forward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Displays the complete list in a forward manner.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Display backward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Displays the complete list in a backward manner.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https://www.tutorialspoint.com/data_structures_algorithms/doubly_linked_list_algorithm.htm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44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012_01.3 Insert at First Operation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69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012_01.3 Insert at First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8"/>
            <a:ext cx="2466528" cy="9361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Insert at First Operation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Code as below.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https://www.tutorialspoint.com/data_structures_algorithms/doubly_linked_list_algorithm.htm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D8F9DF-539F-059A-9203-39E7F6CF1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268759"/>
            <a:ext cx="5849516" cy="523422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4761FF9-8A31-AB55-2670-D047E665DD36}"/>
              </a:ext>
            </a:extLst>
          </p:cNvPr>
          <p:cNvSpPr/>
          <p:nvPr/>
        </p:nvSpPr>
        <p:spPr>
          <a:xfrm>
            <a:off x="3563888" y="3429000"/>
            <a:ext cx="2232248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D3F9A1-8707-DF3B-3B0C-EFAFABA479E1}"/>
              </a:ext>
            </a:extLst>
          </p:cNvPr>
          <p:cNvSpPr/>
          <p:nvPr/>
        </p:nvSpPr>
        <p:spPr>
          <a:xfrm>
            <a:off x="3275856" y="5805264"/>
            <a:ext cx="288032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74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012_01.4 Delete Operation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66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6088</TotalTime>
  <Words>1031</Words>
  <Application>Microsoft Office PowerPoint</Application>
  <PresentationFormat>On-screen Show (4:3)</PresentationFormat>
  <Paragraphs>177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Office 佈景主題</vt:lpstr>
      <vt:lpstr>012_01 Double Linked List: C</vt:lpstr>
      <vt:lpstr>012 Double Linked List: C</vt:lpstr>
      <vt:lpstr>012_01.1 Double Linked List Representation</vt:lpstr>
      <vt:lpstr>012_01.1 Double Linked List Representation</vt:lpstr>
      <vt:lpstr>012_01.2 Basic Operations</vt:lpstr>
      <vt:lpstr>012_01.2 Basic Operations</vt:lpstr>
      <vt:lpstr>012_01.3 Insert at First Operation</vt:lpstr>
      <vt:lpstr>012_01.3 Insert at First Operation</vt:lpstr>
      <vt:lpstr>012_01.4 Delete Operation</vt:lpstr>
      <vt:lpstr>012_01.4 Delete Operation</vt:lpstr>
      <vt:lpstr>012_01.4 Insert at End Operation</vt:lpstr>
      <vt:lpstr>012_01.4 Insert at End Operation</vt:lpstr>
      <vt:lpstr>012_01.4 Insert at End Operation</vt:lpstr>
      <vt:lpstr>012_01.5 Double Linked List: Code</vt:lpstr>
      <vt:lpstr>012_01.5 Double Linked List: Code</vt:lpstr>
      <vt:lpstr>012_01.5 Double Linked List: Code</vt:lpstr>
      <vt:lpstr>012_01.5 Double Linked List: Code</vt:lpstr>
      <vt:lpstr>012_01.5 Double Linked List: Code</vt:lpstr>
      <vt:lpstr>012_01.5 Double Linked List: Code</vt:lpstr>
      <vt:lpstr>012_01.5 Double Linked List: Code</vt:lpstr>
      <vt:lpstr>012_01.5 Double Linked List: Code</vt:lpstr>
      <vt:lpstr>012_01.5 Double Linked List: Code</vt:lpstr>
      <vt:lpstr>012_01.5 Double Linked List: Code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1204</cp:revision>
  <dcterms:created xsi:type="dcterms:W3CDTF">2018-09-28T16:40:41Z</dcterms:created>
  <dcterms:modified xsi:type="dcterms:W3CDTF">2022-10-18T18:21:52Z</dcterms:modified>
</cp:coreProperties>
</file>