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5" r:id="rId4"/>
    <p:sldId id="267" r:id="rId5"/>
    <p:sldId id="268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60" d="100"/>
          <a:sy n="60" d="100"/>
        </p:scale>
        <p:origin x="78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012_01 Double Linked List: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012_01 Double Linked List: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Double Linked List: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STL was single linked list. Now, STL </a:t>
            </a:r>
            <a:r>
              <a:rPr lang="en-US" sz="1800" dirty="0">
                <a:solidFill>
                  <a:srgbClr val="000000"/>
                </a:solidFill>
              </a:rPr>
              <a:t>only keep the double linked 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code example here is same as 011_02 Linked List: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https://en.cppreference.com/w/cpp/container/list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B83A01-B097-F1F7-CEA0-213C6B86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69" y="2433338"/>
            <a:ext cx="8435280" cy="232532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012_02.1 Double Linked List: STL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1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012_02.1 Double Linked List: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Double Linked List: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showList()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https://www.geeksforgeeks.org/list-cpp-stl/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F406ED-9B5B-EA05-72B8-AF2326FDD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2154536"/>
            <a:ext cx="5324475" cy="2714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689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012_02.1 Double Linked List: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2943225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Double Linked List: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main()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https://www.geeksforgeeks.org/list-cpp-stl/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893606-96CD-5F9C-8FBF-4A5577C5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787549"/>
            <a:ext cx="5743575" cy="5572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8807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6100</TotalTime>
  <Words>129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012_01 Double Linked List: STL</vt:lpstr>
      <vt:lpstr>012_01 Double Linked List: STL</vt:lpstr>
      <vt:lpstr>012_02.1 Double Linked List: STL</vt:lpstr>
      <vt:lpstr>012_02.1 Double Linked List: STL</vt:lpstr>
      <vt:lpstr>012_02.1 Double Linked List: STL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1210</cp:revision>
  <dcterms:created xsi:type="dcterms:W3CDTF">2018-09-28T16:40:41Z</dcterms:created>
  <dcterms:modified xsi:type="dcterms:W3CDTF">2022-10-18T18:34:27Z</dcterms:modified>
</cp:coreProperties>
</file>