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60" d="100"/>
          <a:sy n="60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013_02 Circular Linked List: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013_02 Circular Linked List: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Circular Linked List: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Define structure.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https://www.geeksforgeeks.org/circular-singly-linked-list-insertion/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6493F-1404-A0B5-3103-32620ADB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528887"/>
            <a:ext cx="7324725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013_02 Circular Linked List: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Circular Linked List: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addToEmpty().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https://www.geeksforgeeks.org/circular-singly-linked-list-insertion/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B436BB-48C4-96BF-45BC-0A025487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16" y="2132854"/>
            <a:ext cx="5819775" cy="3629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489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013_02 Circular Linked List: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Circular Linked List: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addToBegin().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https://www.geeksforgeeks.org/circular-singly-linked-list-insertion/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6AFD7-A5B3-3BBA-4100-61D3B8BE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195512"/>
            <a:ext cx="5610225" cy="2466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31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013_02 Circular Linked List: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Circular Linked List: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addToEnd().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https://www.geeksforgeeks.org/circular-singly-linked-list-insertion/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6F7E0C-8D61-E791-87CD-AC611298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32854"/>
            <a:ext cx="5629275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233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013_02 Circular Linked List: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9005" y="1268758"/>
            <a:ext cx="1942755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Circular Linked List: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addToAfter().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https://www.geeksforgeeks.org/circular-singly-linked-list-insertion/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E54EA-46E2-9E22-121B-5AB783AC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268758"/>
            <a:ext cx="6372225" cy="5095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465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013_02 Circular Linked List: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3262935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Circular Linked List: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traverse().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https://www.geeksforgeeks.org/circular-singly-linked-list-insertion/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A47336-BFB7-C6ED-3469-248E355C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268758"/>
            <a:ext cx="4600575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3575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013_02 Circular Linked List: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3262935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Circular Linked List: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main().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https://www.geeksforgeeks.org/circular-singly-linked-list-insertion/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1EB74-AEDC-2E26-B612-E4F4805A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273074"/>
            <a:ext cx="4067175" cy="3209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3467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013_02 Circular Linked List: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3262935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Circular Linked List: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https://www.geeksforgeeks.org/circular-singly-linked-list-insertion/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1ADBC-C053-A70D-FCC2-D3662B59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394670"/>
            <a:ext cx="2924175" cy="657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8816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6146</TotalTime>
  <Words>215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013_02 Circular Linked List: CPP</vt:lpstr>
      <vt:lpstr>013_02 Circular Linked List: CPP</vt:lpstr>
      <vt:lpstr>013_02 Circular Linked List: CPP</vt:lpstr>
      <vt:lpstr>013_02 Circular Linked List: CPP</vt:lpstr>
      <vt:lpstr>013_02 Circular Linked List: CPP</vt:lpstr>
      <vt:lpstr>013_02 Circular Linked List: CPP</vt:lpstr>
      <vt:lpstr>013_02 Circular Linked List: CPP</vt:lpstr>
      <vt:lpstr>013_02 Circular Linked List: CPP</vt:lpstr>
      <vt:lpstr>013_02 Circular Linked List: CPP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1246</cp:revision>
  <dcterms:created xsi:type="dcterms:W3CDTF">2018-09-28T16:40:41Z</dcterms:created>
  <dcterms:modified xsi:type="dcterms:W3CDTF">2022-10-18T21:33:20Z</dcterms:modified>
</cp:coreProperties>
</file>