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77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58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see the implementation of Depth First Traversal (or Depth First Search) in C programming language.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our reference purpose, we shall follow our example and take this as our graph model.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170" name="Picture 2" descr="Depth First Search">
            <a:extLst>
              <a:ext uri="{FF2B5EF4-FFF2-40B4-BE49-F238E27FC236}">
                <a16:creationId xmlns:a16="http://schemas.microsoft.com/office/drawing/2014/main" id="{5EC2012C-CEDA-67AA-BE72-4CFA9688F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76377"/>
            <a:ext cx="2857500" cy="18573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1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3521270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Define data.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B73C5-DA34-22B2-8F48-953A268E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17625"/>
            <a:ext cx="3714750" cy="503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948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491911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ush(), pop(), peek(), and isStackEmpty()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915A8-419B-EC13-AA75-8A485CEB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30" y="1268756"/>
            <a:ext cx="3124200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640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491911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addVertex(), addEdge(), displayVertex()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32774-CE15-75EF-8C43-9D597C04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51451"/>
            <a:ext cx="7496175" cy="3886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407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491911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getAdjUnvisitedVertex()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8C829-A16E-22DA-EEA7-B79634E5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414587"/>
            <a:ext cx="8239125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898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8241830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depthFirstSearch()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96739-3183-86CB-D310-607F0DE1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12" y="2070559"/>
            <a:ext cx="6431286" cy="45002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059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8241830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main()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C2047-19C6-3F5B-76F7-767CC1B3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132852"/>
            <a:ext cx="5505450" cy="449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848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Result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FFC32-BACC-D40C-BE93-328B3466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86670"/>
            <a:ext cx="2962275" cy="590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28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2889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Depth First Search (DFS) algorithm traverses a graph in a depthward motion and uses a stack to remember to get the next vertex to start a search, when a dead end occurs in any iteration.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2" descr="Depth First Travesal">
            <a:extLst>
              <a:ext uri="{FF2B5EF4-FFF2-40B4-BE49-F238E27FC236}">
                <a16:creationId xmlns:a16="http://schemas.microsoft.com/office/drawing/2014/main" id="{994D1BD1-552F-F3F7-5C2E-04272FA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4143"/>
            <a:ext cx="3384376" cy="393532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30243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in the example given above, DFS algorithm traverses from S to A to D to G to E to B first, then to F and lastly to 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employs the following rules.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Rule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Visit the adjacent unvisited vertex. Mark it as visited. Display it. Push it in a stack.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Rule 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If no adjacent vertex is found, pop up a vertex from the stack. (It will pop up all the vertices from the stack, which do not have adjacent vertices.)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Rule 3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Repeat Rule 1 and Rule 2 until the stack is empty.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8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50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C7EA54-D2E0-5C9A-5E80-6E99BB29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36421"/>
              </p:ext>
            </p:extLst>
          </p:nvPr>
        </p:nvGraphicFramePr>
        <p:xfrm>
          <a:off x="755576" y="1916828"/>
          <a:ext cx="7931224" cy="453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606908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749456989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1212680792"/>
                    </a:ext>
                  </a:extLst>
                </a:gridCol>
              </a:tblGrid>
              <a:tr h="39707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2477669"/>
                  </a:ext>
                </a:extLst>
              </a:tr>
              <a:tr h="209356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effectLst/>
                      </a:endParaRPr>
                    </a:p>
                    <a:p>
                      <a:pPr algn="l" fontAlgn="t"/>
                      <a:endParaRPr lang="en-US" sz="2000" dirty="0">
                        <a:effectLst/>
                      </a:endParaRPr>
                    </a:p>
                    <a:p>
                      <a:pPr algn="l" fontAlgn="t"/>
                      <a:endParaRPr lang="en-US" sz="20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Initialize the stack.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37779572"/>
                  </a:ext>
                </a:extLst>
              </a:tr>
              <a:tr h="204587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Mark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as visited and put it onto the stack. Explore any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We have three nodes, and we can pick any of them. For this example, we shall take the node in an alphabetical order.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1319044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444542-6F3F-F2B3-A5F3-86108F20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01341"/>
            <a:ext cx="2664296" cy="1735248"/>
          </a:xfrm>
          <a:prstGeom prst="rect">
            <a:avLst/>
          </a:prstGeom>
        </p:spPr>
      </p:pic>
      <p:pic>
        <p:nvPicPr>
          <p:cNvPr id="2050" name="Picture 2" descr="Depth First Search Step Two">
            <a:extLst>
              <a:ext uri="{FF2B5EF4-FFF2-40B4-BE49-F238E27FC236}">
                <a16:creationId xmlns:a16="http://schemas.microsoft.com/office/drawing/2014/main" id="{45D25B3A-CC32-0BD9-CAA9-F1DEBFA0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79772"/>
            <a:ext cx="2857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50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C7EA54-D2E0-5C9A-5E80-6E99BB29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0955"/>
              </p:ext>
            </p:extLst>
          </p:nvPr>
        </p:nvGraphicFramePr>
        <p:xfrm>
          <a:off x="755576" y="1916828"/>
          <a:ext cx="7931224" cy="4680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606908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749456989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1212680792"/>
                    </a:ext>
                  </a:extLst>
                </a:gridCol>
              </a:tblGrid>
              <a:tr h="39707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2477669"/>
                  </a:ext>
                </a:extLst>
              </a:tr>
              <a:tr h="219521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Mark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as visited and put it onto the stack. Explore any unvisited adjacent node from A. Both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are adjacent to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but we are concerned for unvisited nodes only.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54191099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Visit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mark it as visited and put onto the stack. Here, we have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nodes, which are adjacent to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both are unvisited. However, we shall again choose in an alphabetical order.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481300098"/>
                  </a:ext>
                </a:extLst>
              </a:tr>
            </a:tbl>
          </a:graphicData>
        </a:graphic>
      </p:graphicFrame>
      <p:pic>
        <p:nvPicPr>
          <p:cNvPr id="4098" name="Picture 2" descr="Depth First Search Step Three">
            <a:extLst>
              <a:ext uri="{FF2B5EF4-FFF2-40B4-BE49-F238E27FC236}">
                <a16:creationId xmlns:a16="http://schemas.microsoft.com/office/drawing/2014/main" id="{927C8C5B-6169-3479-A940-586232597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47" y="2495550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pth First Search Step Four">
            <a:extLst>
              <a:ext uri="{FF2B5EF4-FFF2-40B4-BE49-F238E27FC236}">
                <a16:creationId xmlns:a16="http://schemas.microsoft.com/office/drawing/2014/main" id="{6B06BEAE-7488-E0C3-BEE7-6E45E196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72" y="4630816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7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50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C7EA54-D2E0-5C9A-5E80-6E99BB29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78532"/>
              </p:ext>
            </p:extLst>
          </p:nvPr>
        </p:nvGraphicFramePr>
        <p:xfrm>
          <a:off x="755576" y="1916828"/>
          <a:ext cx="7931224" cy="453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606908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749456989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1212680792"/>
                    </a:ext>
                  </a:extLst>
                </a:gridCol>
              </a:tblGrid>
              <a:tr h="39707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2477669"/>
                  </a:ext>
                </a:extLst>
              </a:tr>
              <a:tr h="205120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We choose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, mark it as visited and put onto the stack. Here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does not have any unvisited adjacent node. So, we pop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from the stack.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67955699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We check the stack top for return to the previous node and check if it has any unvisited nodes. Here, we find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to be on the top of the stack.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48806275"/>
                  </a:ext>
                </a:extLst>
              </a:tr>
            </a:tbl>
          </a:graphicData>
        </a:graphic>
      </p:graphicFrame>
      <p:pic>
        <p:nvPicPr>
          <p:cNvPr id="5122" name="Picture 2" descr="Depth First Search Step Five">
            <a:extLst>
              <a:ext uri="{FF2B5EF4-FFF2-40B4-BE49-F238E27FC236}">
                <a16:creationId xmlns:a16="http://schemas.microsoft.com/office/drawing/2014/main" id="{8A204FBA-698A-0F59-843A-8C652D42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73" y="2447058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pth First Search Step Six">
            <a:extLst>
              <a:ext uri="{FF2B5EF4-FFF2-40B4-BE49-F238E27FC236}">
                <a16:creationId xmlns:a16="http://schemas.microsoft.com/office/drawing/2014/main" id="{22B496A2-BBAB-C84A-20F7-28D1F88A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16" y="443851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9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50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C7EA54-D2E0-5C9A-5E80-6E99BB29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12789"/>
              </p:ext>
            </p:extLst>
          </p:nvPr>
        </p:nvGraphicFramePr>
        <p:xfrm>
          <a:off x="755576" y="1916828"/>
          <a:ext cx="7931224" cy="244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606908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749456989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1212680792"/>
                    </a:ext>
                  </a:extLst>
                </a:gridCol>
              </a:tblGrid>
              <a:tr h="39707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92477669"/>
                  </a:ext>
                </a:extLst>
              </a:tr>
              <a:tr h="205120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Only unvisited adjacent node is from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now. So, we visit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, mark it as visited and put it onto the stack.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84668214"/>
                  </a:ext>
                </a:extLst>
              </a:tr>
            </a:tbl>
          </a:graphicData>
        </a:graphic>
      </p:graphicFrame>
      <p:pic>
        <p:nvPicPr>
          <p:cNvPr id="6146" name="Picture 2" descr="Depth First Search Step Seven">
            <a:extLst>
              <a:ext uri="{FF2B5EF4-FFF2-40B4-BE49-F238E27FC236}">
                <a16:creationId xmlns:a16="http://schemas.microsoft.com/office/drawing/2014/main" id="{E57AEB77-F643-8337-A50D-EC9DF650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84" y="2447058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6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029_01 Depth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440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Depth First Traverse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does not have any unvisited adjacent node so we keep popping the stack until we find a node that has an unvisited adjacent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case, there's none and we keep popping until the stack is empty.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4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029_01.1 Depth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7827</TotalTime>
  <Words>1036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029_01 Depth First Traverse: CPP</vt:lpstr>
      <vt:lpstr>029_01 Depth First Traverse: CPP</vt:lpstr>
      <vt:lpstr>029_01 Depth First Traverse: CPP</vt:lpstr>
      <vt:lpstr>029_01 Depth First Traverse: CPP</vt:lpstr>
      <vt:lpstr>029_01 Depth First Traverse: CPP</vt:lpstr>
      <vt:lpstr>029_01 Depth First Traverse: CPP</vt:lpstr>
      <vt:lpstr>029_01 Depth First Traverse: CPP</vt:lpstr>
      <vt:lpstr>029_01 Depth First Traverse: CPP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029_01.1 Depth First Traverse: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1485</cp:revision>
  <dcterms:created xsi:type="dcterms:W3CDTF">2018-09-28T16:40:41Z</dcterms:created>
  <dcterms:modified xsi:type="dcterms:W3CDTF">2022-10-22T05:13:34Z</dcterms:modified>
</cp:coreProperties>
</file>