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7" r:id="rId4"/>
    <p:sldId id="278" r:id="rId5"/>
    <p:sldId id="279" r:id="rId6"/>
    <p:sldId id="280" r:id="rId7"/>
    <p:sldId id="281" r:id="rId8"/>
    <p:sldId id="275" r:id="rId9"/>
    <p:sldId id="276" r:id="rId10"/>
    <p:sldId id="284" r:id="rId11"/>
    <p:sldId id="285" r:id="rId12"/>
    <p:sldId id="286" r:id="rId13"/>
    <p:sldId id="287" r:id="rId14"/>
    <p:sldId id="288" r:id="rId15"/>
    <p:sldId id="283" r:id="rId16"/>
    <p:sldId id="282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030_01 Breath First Traverse: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4199039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289B-3B17-55D3-D83A-9C3936E6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210" y="1492024"/>
            <a:ext cx="3705225" cy="462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71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4199039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Queue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insert(), remove(), isQueueEmpty()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2702E-308F-EE18-A940-7A4B7982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1268756"/>
            <a:ext cx="3714750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254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Graph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addVertex(), addEdge(), displayVertex()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793AD-C703-383D-1AED-EBB0B6ED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17775"/>
            <a:ext cx="7524750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16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Graph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getAdjUniverseVertex()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EE6B4-69C4-80D5-6372-1428F0E2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52687"/>
            <a:ext cx="8020050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194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Graph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rgbClr val="000000"/>
                </a:solidFill>
              </a:rPr>
              <a:t>breathFirstSearch</a:t>
            </a:r>
            <a:r>
              <a:rPr lang="en-US" sz="1800" dirty="0">
                <a:solidFill>
                  <a:srgbClr val="000000"/>
                </a:solidFill>
              </a:rPr>
              <a:t>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685E7-3EE5-A0E1-EDB5-8E48EA47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4"/>
            <a:ext cx="6491064" cy="40351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686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6"/>
            <a:ext cx="3334942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ain().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E64F5-96E4-FDEC-9EEF-FFF6E295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0" y="2556365"/>
            <a:ext cx="2736304" cy="1576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F64C0-873F-ADDD-59F6-D4E1FD14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33562"/>
            <a:ext cx="5505450" cy="470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320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7239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B053D-B48C-BBAD-40B0-0043B8AF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71028"/>
            <a:ext cx="2886075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015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889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Breadth First Search (BFS) algorithm traverses a graph in a breadthward motion and uses a queue to remember to get the next vertex to start a search, when a dead end occurs in any iteration.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Breadth First Traversal">
            <a:extLst>
              <a:ext uri="{FF2B5EF4-FFF2-40B4-BE49-F238E27FC236}">
                <a16:creationId xmlns:a16="http://schemas.microsoft.com/office/drawing/2014/main" id="{E6C2105E-7204-9E09-AF4A-88C38CF3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27194"/>
            <a:ext cx="2762250" cy="3333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95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in the example below, BFS algorithm traverses from S to A, B, and C first; then to D, </a:t>
            </a:r>
            <a:r>
              <a:rPr lang="en-US" sz="1800" dirty="0">
                <a:solidFill>
                  <a:srgbClr val="000000"/>
                </a:solidFill>
              </a:rPr>
              <a:t>E, and F;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lastly to 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employs the following rules.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Breadth First Traversal">
            <a:extLst>
              <a:ext uri="{FF2B5EF4-FFF2-40B4-BE49-F238E27FC236}">
                <a16:creationId xmlns:a16="http://schemas.microsoft.com/office/drawing/2014/main" id="{E6C2105E-7204-9E09-AF4A-88C38CF3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66194"/>
            <a:ext cx="2762250" cy="3333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B179EB71-9E01-09AB-2313-EAF4FD688ED4}"/>
              </a:ext>
            </a:extLst>
          </p:cNvPr>
          <p:cNvSpPr txBox="1">
            <a:spLocks/>
          </p:cNvSpPr>
          <p:nvPr/>
        </p:nvSpPr>
        <p:spPr>
          <a:xfrm>
            <a:off x="482352" y="2852936"/>
            <a:ext cx="5040560" cy="19183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Rule 1</a:t>
            </a:r>
            <a:r>
              <a:rPr lang="en-US" sz="1800" dirty="0">
                <a:solidFill>
                  <a:srgbClr val="000000"/>
                </a:solidFill>
              </a:rPr>
              <a:t> − Visit the adjacent unvisited vertex. Mark it as visited. Display it. Insert it in a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Rule 2</a:t>
            </a:r>
            <a:r>
              <a:rPr lang="en-US" sz="1800" dirty="0">
                <a:solidFill>
                  <a:srgbClr val="000000"/>
                </a:solidFill>
              </a:rPr>
              <a:t> − If no adjacent vertex is found, remove the first vertex from the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Rule 3</a:t>
            </a:r>
            <a:r>
              <a:rPr lang="en-US" sz="1800" dirty="0">
                <a:solidFill>
                  <a:srgbClr val="000000"/>
                </a:solidFill>
              </a:rPr>
              <a:t> − Repeat Rule 1 and Rule 2 until the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139916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7F4B4-F2A5-3F53-BADF-EBFB556B9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44655"/>
              </p:ext>
            </p:extLst>
          </p:nvPr>
        </p:nvGraphicFramePr>
        <p:xfrm>
          <a:off x="457200" y="1916830"/>
          <a:ext cx="7211143" cy="437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1">
                  <a:extLst>
                    <a:ext uri="{9D8B030D-6E8A-4147-A177-3AD203B41FA5}">
                      <a16:colId xmlns:a16="http://schemas.microsoft.com/office/drawing/2014/main" val="4288265356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1925443717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3979163990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8728195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Initialize the queue.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5745632"/>
                  </a:ext>
                </a:extLst>
              </a:tr>
              <a:tr h="200157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start from visiting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(starting node), and mark it as visited.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3660403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3A9C91F-257B-85D1-DEC0-A9045E66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80" y="2460163"/>
            <a:ext cx="2887885" cy="1662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0DFF7-3081-8925-FE45-B53B79AF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84" y="4405312"/>
            <a:ext cx="2872760" cy="17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7F4B4-F2A5-3F53-BADF-EBFB556B9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08748"/>
              </p:ext>
            </p:extLst>
          </p:nvPr>
        </p:nvGraphicFramePr>
        <p:xfrm>
          <a:off x="457200" y="1916830"/>
          <a:ext cx="7211143" cy="437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1">
                  <a:extLst>
                    <a:ext uri="{9D8B030D-6E8A-4147-A177-3AD203B41FA5}">
                      <a16:colId xmlns:a16="http://schemas.microsoft.com/office/drawing/2014/main" val="4288265356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1925443717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3979163990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8728195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We then see an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In this example, we have three nodes but alphabetically we choose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, mark it as visited and enqueue it.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5745632"/>
                  </a:ext>
                </a:extLst>
              </a:tr>
              <a:tr h="200157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Next, the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. We mark it as visited and enqueue it.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366040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AEF4FF4-0462-3E7D-9867-721DBFD3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2996835" cy="1782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A84BBF-8665-7E8B-CB36-08ED9449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19" y="4331926"/>
            <a:ext cx="2999764" cy="17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7F4B4-F2A5-3F53-BADF-EBFB556B9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61381"/>
              </p:ext>
            </p:extLst>
          </p:nvPr>
        </p:nvGraphicFramePr>
        <p:xfrm>
          <a:off x="457200" y="1916830"/>
          <a:ext cx="7211143" cy="437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1">
                  <a:extLst>
                    <a:ext uri="{9D8B030D-6E8A-4147-A177-3AD203B41FA5}">
                      <a16:colId xmlns:a16="http://schemas.microsoft.com/office/drawing/2014/main" val="4288265356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1925443717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3979163990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8728195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Next, the unvisited adjacent node from </a:t>
                      </a:r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>
                          <a:effectLst/>
                        </a:rPr>
                        <a:t> is </a:t>
                      </a:r>
                      <a:r>
                        <a:rPr lang="en-US" b="1">
                          <a:effectLst/>
                        </a:rPr>
                        <a:t>C</a:t>
                      </a:r>
                      <a:r>
                        <a:rPr lang="en-US">
                          <a:effectLst/>
                        </a:rPr>
                        <a:t>. We mark it as visited and enqueue it.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5745632"/>
                  </a:ext>
                </a:extLst>
              </a:tr>
              <a:tr h="200157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Now,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 left with no unvisited adjacent nodes. So, we dequeue and find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3660403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6267E4A-CFE2-33A0-BB6F-505E5CAB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46399"/>
            <a:ext cx="2772349" cy="1619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638558-6408-B977-39C6-03D57BBE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22492"/>
            <a:ext cx="2851835" cy="17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 Breath First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https://www.tutorialspoint.com/data_structures_algorithms/depth_first_traversal.htm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07F4B4-F2A5-3F53-BADF-EBFB556B9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98837"/>
              </p:ext>
            </p:extLst>
          </p:nvPr>
        </p:nvGraphicFramePr>
        <p:xfrm>
          <a:off x="457200" y="1916830"/>
          <a:ext cx="7211143" cy="237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1">
                  <a:extLst>
                    <a:ext uri="{9D8B030D-6E8A-4147-A177-3AD203B41FA5}">
                      <a16:colId xmlns:a16="http://schemas.microsoft.com/office/drawing/2014/main" val="4288265356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1925443717"/>
                    </a:ext>
                  </a:extLst>
                </a:gridCol>
                <a:gridCol w="3144851">
                  <a:extLst>
                    <a:ext uri="{9D8B030D-6E8A-4147-A177-3AD203B41FA5}">
                      <a16:colId xmlns:a16="http://schemas.microsoft.com/office/drawing/2014/main" val="3979163990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8728195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From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we have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as unvisited adjacent node. We mark it as visited and enqueue it.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5745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FF40A5-D9D4-70E6-FD0F-B6AAA472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53" y="2420889"/>
            <a:ext cx="2940272" cy="1728192"/>
          </a:xfrm>
          <a:prstGeom prst="rect">
            <a:avLst/>
          </a:prstGeom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FCE431D9-7A46-BB67-D92E-4E675322CC18}"/>
              </a:ext>
            </a:extLst>
          </p:cNvPr>
          <p:cNvSpPr txBox="1">
            <a:spLocks/>
          </p:cNvSpPr>
          <p:nvPr/>
        </p:nvSpPr>
        <p:spPr>
          <a:xfrm>
            <a:off x="430617" y="4617134"/>
            <a:ext cx="8241831" cy="10894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this stage, we are left with no unmarked (unvisited)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as per the algorithm we keep on dequeuing in order to get all unvisited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the queue gets emptied, the program is over.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030_01.2 Breath First Traverse: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will see the implementation of Breadth First Traversal (or Breadth First Search)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https://www.tutorialspoint.com/data_structures_algorithms/breadth_first_traversal_in_c.htm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E64F5-96E4-FDEC-9EEF-FFF6E295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35711"/>
            <a:ext cx="38195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926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030_01 Breath First Traverse: C</vt:lpstr>
      <vt:lpstr>030_01 Breath First Traverse: C</vt:lpstr>
      <vt:lpstr>030_01 Breath First Traverse: CPP</vt:lpstr>
      <vt:lpstr>030_01 Breath First Traverse: CPP</vt:lpstr>
      <vt:lpstr>030_01 Breath First Traverse: CPP</vt:lpstr>
      <vt:lpstr>030_01 Breath First Traverse: CPP</vt:lpstr>
      <vt:lpstr>030_01 Breath First Traverse: CPP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030_01.2 Breath First Traverse: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1506</cp:revision>
  <dcterms:created xsi:type="dcterms:W3CDTF">2018-09-28T16:40:41Z</dcterms:created>
  <dcterms:modified xsi:type="dcterms:W3CDTF">2022-10-22T05:33:38Z</dcterms:modified>
</cp:coreProperties>
</file>