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77" r:id="rId4"/>
    <p:sldId id="275" r:id="rId5"/>
    <p:sldId id="279" r:id="rId6"/>
    <p:sldId id="280" r:id="rId7"/>
    <p:sldId id="281" r:id="rId8"/>
    <p:sldId id="282" r:id="rId9"/>
    <p:sldId id="276" r:id="rId10"/>
    <p:sldId id="278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9" d="100"/>
          <a:sy n="69" d="100"/>
        </p:scale>
        <p:origin x="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evel-order-tree-traversal/" TargetMode="External"/><Relationship Id="rId2" Type="http://schemas.openxmlformats.org/officeDocument/2006/relationships/hyperlink" Target="http://en.wikipedia.org/wiki/Breadth-first_search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queue-data-structur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030_02 Breath First Traverse: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030_02.1 Breath First Traverse: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7075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Breath First Traverse: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https://www.geeksforgeeks.org/breadth-first-search-or-bfs-for-a-graph/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FCAB40-A734-AD2D-104A-494695974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04864"/>
            <a:ext cx="5372100" cy="800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956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030_02 Breath First Traverse: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2"/>
            <a:ext cx="8241831" cy="33826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Breath First Traverse: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u="sng" dirty="0">
                <a:solidFill>
                  <a:srgbClr val="273239"/>
                </a:solidFill>
                <a:effectLst/>
                <a:hlinkClick r:id="rId2"/>
              </a:rPr>
              <a:t>Breadth-First Traversal (or Search)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 for a graph is similar to Breadth-First Traversal of a tree (See method 2 of </a:t>
            </a:r>
            <a:r>
              <a:rPr lang="en-US" sz="1800" b="0" i="0" u="sng" dirty="0">
                <a:solidFill>
                  <a:srgbClr val="273239"/>
                </a:solidFill>
                <a:effectLst/>
                <a:hlinkClick r:id="rId3"/>
              </a:rPr>
              <a:t>this post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).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The only catch here is, that, unlike trees, graphs may contain cycles, so we may come to the same node again. To avoid processing a node more than once, we divide the vertices into two categories: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Visited 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Not visited.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A boolean visited array is used to mark the visited vertices. For simplicity, it is assumed that all vertices are reachable from the starting vertex. BFS uses a </a:t>
            </a:r>
            <a:r>
              <a:rPr lang="en-US" sz="1800" b="1" i="0" u="sng" dirty="0">
                <a:solidFill>
                  <a:srgbClr val="273239"/>
                </a:solidFill>
                <a:effectLst/>
                <a:hlinkClick r:id="rId4"/>
              </a:rPr>
              <a:t>queue data structure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 for traversal.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https://www.geeksforgeeks.org/breadth-first-search-or-bfs-for-a-graph/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030_02 Breath First Traverse: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14512"/>
            <a:ext cx="8075239" cy="23495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Breath First Traverse: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In the following graph, we start traversal from vertex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When we come to </a:t>
            </a:r>
            <a:r>
              <a:rPr lang="en-US" sz="1800" b="1" dirty="0">
                <a:solidFill>
                  <a:srgbClr val="273239"/>
                </a:solidFill>
                <a:effectLst/>
              </a:rPr>
              <a:t>vertex 0</a:t>
            </a:r>
            <a:r>
              <a:rPr lang="en-US" sz="1800" b="0" dirty="0">
                <a:solidFill>
                  <a:srgbClr val="273239"/>
                </a:solidFill>
                <a:effectLst/>
              </a:rPr>
              <a:t>, we look for all adjacent vertices of it.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2 is also an adjacent vertex of 0.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If we don’t mark visited vertices, then 2 will be processed again and it will become a non-terminating process.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dirty="0">
                <a:solidFill>
                  <a:srgbClr val="273239"/>
                </a:solidFill>
                <a:effectLst/>
              </a:rPr>
              <a:t>There can be multiple BFS traversals for a graph.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https://www.geeksforgeeks.org/breadth-first-search-or-bfs-for-a-graph/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5BA698-9007-75F8-C1FB-9AEB54FA3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31" y="3830665"/>
            <a:ext cx="4248615" cy="245908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A9031237-9576-A07D-1B16-EDD79113E50C}"/>
              </a:ext>
            </a:extLst>
          </p:cNvPr>
          <p:cNvSpPr txBox="1">
            <a:spLocks/>
          </p:cNvSpPr>
          <p:nvPr/>
        </p:nvSpPr>
        <p:spPr>
          <a:xfrm>
            <a:off x="451396" y="3846195"/>
            <a:ext cx="3400524" cy="123898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Different BFS traversals for the above graph: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2, 3, 0, 1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2, 0, 3, 1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72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030_02.1 Breath First Traverse: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030_02.1 Breath First Traverse: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26643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Breath First Traverse: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Follow the below method to implement BFS traversal.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1. Declare a queue and insert the starting vertex.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2. Initialize a visited array and mark the starting vertex as visited.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3. Follow the below process till the queue becomes empty: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Remove the first vertex of the queue.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Mark that vertex as visited.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Insert all the unvisited neighbors of the vertex into the queue.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https://www.geeksforgeeks.org/breadth-first-search-or-bfs-for-a-graph/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39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030_02.1 Breath First Traverse: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6327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Breath First Traverse: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Define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https://www.geeksforgeeks.org/breadth-first-search-or-bfs-for-a-graph/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9C47C3-5797-5897-2284-0FB2873D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56" y="1901505"/>
            <a:ext cx="5172075" cy="4486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7762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030_02.1 Breath First Traverse: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8241831" cy="6327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Breath First Traverse: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Graph () and addEdge().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https://www.geeksforgeeks.org/breadth-first-search-or-bfs-for-a-graph/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6C8D81-DF87-4362-5355-DDD2C55DB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2481262"/>
            <a:ext cx="4943475" cy="1895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9722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030_02.1 Breath First Traverse: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2133601" cy="1008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Breath First Traverse: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BFS()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https://www.geeksforgeeks.org/breadth-first-search-or-bfs-for-a-graph/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BDE4A-ED2D-4E1B-4669-B65B6CA2A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192609"/>
            <a:ext cx="5981700" cy="5095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608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030_02.1 Breath First Traverse: STL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6"/>
            <a:ext cx="3190927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Breath First Traverse: STL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273239"/>
                </a:solidFill>
              </a:rPr>
              <a:t>m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ain().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https://www.geeksforgeeks.org/breadth-first-search-or-bfs-for-a-graph/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048BBB-AD88-1480-159B-2DC215270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953" y="3330873"/>
            <a:ext cx="5486400" cy="30765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C422ED8-1D8E-6CE7-F02D-BE0796D2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63997"/>
            <a:ext cx="4686989" cy="271281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1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7873</TotalTime>
  <Words>492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030_02 Breath First Traverse: STL</vt:lpstr>
      <vt:lpstr>030_02 Breath First Traverse: STL</vt:lpstr>
      <vt:lpstr>030_02 Breath First Traverse: STL</vt:lpstr>
      <vt:lpstr>030_02.1 Breath First Traverse: STL</vt:lpstr>
      <vt:lpstr>030_02.1 Breath First Traverse: STL</vt:lpstr>
      <vt:lpstr>030_02.1 Breath First Traverse: STL</vt:lpstr>
      <vt:lpstr>030_02.1 Breath First Traverse: STL</vt:lpstr>
      <vt:lpstr>030_02.1 Breath First Traverse: STL</vt:lpstr>
      <vt:lpstr>030_02.1 Breath First Traverse: STL</vt:lpstr>
      <vt:lpstr>030_02.1 Breath First Traverse: STL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1504</cp:revision>
  <dcterms:created xsi:type="dcterms:W3CDTF">2018-09-28T16:40:41Z</dcterms:created>
  <dcterms:modified xsi:type="dcterms:W3CDTF">2022-10-22T05:53:30Z</dcterms:modified>
</cp:coreProperties>
</file>