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4" r:id="rId4"/>
    <p:sldId id="269" r:id="rId5"/>
    <p:sldId id="267" r:id="rId6"/>
    <p:sldId id="270" r:id="rId7"/>
    <p:sldId id="271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56" d="100"/>
          <a:sy n="56" d="100"/>
        </p:scale>
        <p:origin x="9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_theory/index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028_01 Graph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028_01 Graph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26642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graph is a pictorial representation of a set of objects where some pairs of objects are connected by links.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interconnected objects are represented by points termed as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vertices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and the links that connect the vertices are called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edges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Formally, a graph is a pair of sets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(V, E)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where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V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the set of vertices and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the set of edges, connecting the pairs of vertices.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Take a look at the following graph −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https://www.tutorialspoint.com/data_structures_algorithms/graph_data_structure.htm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Graph Basics">
            <a:extLst>
              <a:ext uri="{FF2B5EF4-FFF2-40B4-BE49-F238E27FC236}">
                <a16:creationId xmlns:a16="http://schemas.microsoft.com/office/drawing/2014/main" id="{F8A0F282-D84E-AC46-3597-F287FF65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84" y="4128559"/>
            <a:ext cx="2381250" cy="15144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96155BBD-5013-7B81-DC03-4E71DA5A9385}"/>
              </a:ext>
            </a:extLst>
          </p:cNvPr>
          <p:cNvSpPr txBox="1">
            <a:spLocks/>
          </p:cNvSpPr>
          <p:nvPr/>
        </p:nvSpPr>
        <p:spPr>
          <a:xfrm>
            <a:off x="476957" y="4128641"/>
            <a:ext cx="3205336" cy="121410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In the right graph,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V = {a, b, c, d, e}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E = {ab, ac, bd, cd, de}</a:t>
            </a:r>
          </a:p>
        </p:txBody>
      </p:sp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028_01.1 Graph Data Structure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028_01.1 Graph Data Structure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13681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 Data Structure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Mathematical graphs can be represented in data structure.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can represent a graph using an array of vertices and a two-dimensional array of edges.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https://www.tutorialspoint.com/data_structures_algorithms/graph_data_structure.htm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2" descr="graph">
            <a:extLst>
              <a:ext uri="{FF2B5EF4-FFF2-40B4-BE49-F238E27FC236}">
                <a16:creationId xmlns:a16="http://schemas.microsoft.com/office/drawing/2014/main" id="{A1B51C24-FC27-36F5-8A2B-AA07BD99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57" y="2778428"/>
            <a:ext cx="2428875" cy="33337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4F7361F4-813F-56C0-E513-8E901F2584EB}"/>
              </a:ext>
            </a:extLst>
          </p:cNvPr>
          <p:cNvSpPr txBox="1">
            <a:spLocks/>
          </p:cNvSpPr>
          <p:nvPr/>
        </p:nvSpPr>
        <p:spPr>
          <a:xfrm>
            <a:off x="444968" y="2786520"/>
            <a:ext cx="5423175" cy="34507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Before we proceed further, let's familiarize ourselves with some important terms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Vertex</a:t>
            </a:r>
            <a:r>
              <a:rPr lang="en-US" sz="1800" dirty="0">
                <a:solidFill>
                  <a:srgbClr val="000000"/>
                </a:solidFill>
              </a:rPr>
              <a:t> − Each node of the graph is represented as a vertex.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In the right example, the labeled circle represents vertices.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Thus, A to G are vertices.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represent them using an array as shown in the following image.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 Here A can be identified by index 0.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 can be identified using index 1 and so on.</a:t>
            </a:r>
          </a:p>
        </p:txBody>
      </p:sp>
    </p:spTree>
    <p:extLst>
      <p:ext uri="{BB962C8B-B14F-4D97-AF65-F5344CB8AC3E}">
        <p14:creationId xmlns:p14="http://schemas.microsoft.com/office/powerpoint/2010/main" val="53318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028_01.1 Graph Data Structure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1255" y="1250982"/>
            <a:ext cx="8457542" cy="21780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 Data Structure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Edge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Edge represents a path between two vertices or a line between two vertices.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the right example, the lines from A to B, B to C, and so on represents edges.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can use a two-dimensional array to represent an array as shown in the following image.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Here AB can be represented as 1 at row 0, column 1, BC as 1 at row 1, column 2 and so on, keeping other combinations as 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https://www.tutorialspoint.com/data_structures_algorithms/graph_data_structure.htm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16120" y="6339196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graph">
            <a:extLst>
              <a:ext uri="{FF2B5EF4-FFF2-40B4-BE49-F238E27FC236}">
                <a16:creationId xmlns:a16="http://schemas.microsoft.com/office/drawing/2014/main" id="{4751EDB8-C67C-F28E-F76D-7D97463C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22" y="3167376"/>
            <a:ext cx="2428875" cy="33337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69AD12A5-DCAF-558B-E954-E143711BCAEE}"/>
              </a:ext>
            </a:extLst>
          </p:cNvPr>
          <p:cNvSpPr txBox="1">
            <a:spLocks/>
          </p:cNvSpPr>
          <p:nvPr/>
        </p:nvSpPr>
        <p:spPr>
          <a:xfrm>
            <a:off x="280465" y="3555238"/>
            <a:ext cx="5813830" cy="253805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Adjacency</a:t>
            </a:r>
            <a:r>
              <a:rPr lang="en-US" sz="1800" dirty="0">
                <a:solidFill>
                  <a:srgbClr val="000000"/>
                </a:solidFill>
              </a:rPr>
              <a:t> − Two node or vertices are adjacent if they are connected to each other through an edge.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In the right  example, B is adjacent to A, C is adjacent to B, and so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Path</a:t>
            </a:r>
            <a:r>
              <a:rPr lang="en-US" sz="1800" dirty="0">
                <a:solidFill>
                  <a:srgbClr val="000000"/>
                </a:solidFill>
              </a:rPr>
              <a:t> − Path represents a sequence of edges between the two vertices.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In the right example, ABCD represents a path from A to D.</a:t>
            </a:r>
          </a:p>
        </p:txBody>
      </p:sp>
    </p:spTree>
    <p:extLst>
      <p:ext uri="{BB962C8B-B14F-4D97-AF65-F5344CB8AC3E}">
        <p14:creationId xmlns:p14="http://schemas.microsoft.com/office/powerpoint/2010/main" val="356339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028_01.2 Basic Operations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4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028_01.2 Basic Operations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24482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Operations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are basic primary operations of a Graph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Add Vertex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Adds a vertex to the graph.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Add Edge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Adds an edge between the two vertices of the graph.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Display Vertex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Displays a vertex of the graph.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There is more on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Graph Theory: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https://www.tutorialspoint.com/graph_theory/index.htm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https://www.tutorialspoint.com/data_structures_algorithms/graph_data_structure.htm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20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7773</TotalTime>
  <Words>579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Nunito</vt:lpstr>
      <vt:lpstr>Wingdings</vt:lpstr>
      <vt:lpstr>Office 佈景主題</vt:lpstr>
      <vt:lpstr>028_01 Graph</vt:lpstr>
      <vt:lpstr>028_01 Graph</vt:lpstr>
      <vt:lpstr>028_01.1 Graph Data Structure</vt:lpstr>
      <vt:lpstr>028_01.1 Graph Data Structure</vt:lpstr>
      <vt:lpstr>028_01.1 Graph Data Structure</vt:lpstr>
      <vt:lpstr>028_01.2 Basic Operations</vt:lpstr>
      <vt:lpstr>028_01.2 Basic Operations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1474</cp:revision>
  <dcterms:created xsi:type="dcterms:W3CDTF">2018-09-28T16:40:41Z</dcterms:created>
  <dcterms:modified xsi:type="dcterms:W3CDTF">2022-10-22T01:42:33Z</dcterms:modified>
</cp:coreProperties>
</file>