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2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90" r:id="rId25"/>
    <p:sldId id="287" r:id="rId26"/>
    <p:sldId id="292" r:id="rId27"/>
    <p:sldId id="291" r:id="rId28"/>
    <p:sldId id="293" r:id="rId29"/>
    <p:sldId id="294" r:id="rId30"/>
    <p:sldId id="295" r:id="rId31"/>
    <p:sldId id="296" r:id="rId32"/>
    <p:sldId id="297" r:id="rId33"/>
    <p:sldId id="288" r:id="rId34"/>
    <p:sldId id="298" r:id="rId35"/>
    <p:sldId id="300" r:id="rId36"/>
    <p:sldId id="301" r:id="rId37"/>
    <p:sldId id="302" r:id="rId38"/>
    <p:sldId id="299" r:id="rId39"/>
    <p:sldId id="289" r:id="rId40"/>
    <p:sldId id="259" r:id="rId4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60" d="100"/>
          <a:sy n="60" d="100"/>
        </p:scale>
        <p:origin x="78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011 Linked List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011.3 Insertion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96753"/>
            <a:ext cx="8291264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Insertion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Now, the next node at the left should point to the new node.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000000"/>
                </a:solidFill>
              </a:rPr>
              <a:t>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LeftNode.next −&gt; NewNode;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https://www.tutorialspoint.com/data_structures_algorithms/linked_list_algorithms.htm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099" name="Picture 3" descr="Linked List Insertion">
            <a:extLst>
              <a:ext uri="{FF2B5EF4-FFF2-40B4-BE49-F238E27FC236}">
                <a16:creationId xmlns:a16="http://schemas.microsoft.com/office/drawing/2014/main" id="{7A5CF011-1473-681E-A9E1-237B4E681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20" y="2473029"/>
            <a:ext cx="8239086" cy="238933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609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011.3 Insertion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96753"/>
            <a:ext cx="8291264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Insertion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unito" pitchFamily="2" charset="0"/>
              </a:rPr>
              <a:t>This will put the new node in the middle of the two. The new list should look like this.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https://www.tutorialspoint.com/data_structures_algorithms/linked_list_algorithms.htm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5122" name="Picture 2" descr="Linked List Insertion">
            <a:extLst>
              <a:ext uri="{FF2B5EF4-FFF2-40B4-BE49-F238E27FC236}">
                <a16:creationId xmlns:a16="http://schemas.microsoft.com/office/drawing/2014/main" id="{ABAF8FC5-2652-F491-3371-76419F341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63" y="2486255"/>
            <a:ext cx="7544473" cy="134543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05EE93C7-CF1D-E3E1-FD38-983050FC7B8C}"/>
              </a:ext>
            </a:extLst>
          </p:cNvPr>
          <p:cNvSpPr txBox="1">
            <a:spLocks/>
          </p:cNvSpPr>
          <p:nvPr/>
        </p:nvSpPr>
        <p:spPr>
          <a:xfrm>
            <a:off x="457200" y="4041068"/>
            <a:ext cx="8291264" cy="134543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Similar steps should be taken if the node is being inserted at the beginning of the list.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While inserting it at the end, the second last node of the list should point to the new node and the new node will point to NULL.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51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011.4 Deletion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937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011.4 Deletion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96752"/>
            <a:ext cx="8291264" cy="13454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Deletion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Deletion is also a more than one step process.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shall learn with pictorial representation.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First, locate the target node to be removed, by using searching algorithms.</a:t>
            </a:r>
          </a:p>
          <a:p>
            <a:br>
              <a:rPr lang="en-US" sz="1800" dirty="0"/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https://www.tutorialspoint.com/data_structures_algorithms/linked_list_algorithms.htm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6146" name="Picture 2" descr="Linked List Deletion">
            <a:extLst>
              <a:ext uri="{FF2B5EF4-FFF2-40B4-BE49-F238E27FC236}">
                <a16:creationId xmlns:a16="http://schemas.microsoft.com/office/drawing/2014/main" id="{F5F1FE34-EAE3-DD83-C95E-FCFA95A66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99620"/>
            <a:ext cx="7776864" cy="1386874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438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011.4 Deletion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96752"/>
            <a:ext cx="8291264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Deletion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left (previous) node of the target node now should point to the next node of the target node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&gt; LeftNode.next −&gt; TargetNode.next;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https://www.tutorialspoint.com/data_structures_algorithms/linked_list_algorithms.htm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171" name="Picture 3" descr="Linked List Deletion">
            <a:extLst>
              <a:ext uri="{FF2B5EF4-FFF2-40B4-BE49-F238E27FC236}">
                <a16:creationId xmlns:a16="http://schemas.microsoft.com/office/drawing/2014/main" id="{A7170B20-C297-E0C6-95E1-92F3C8149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02" y="2711686"/>
            <a:ext cx="8044643" cy="143462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BF14316F-F904-DD93-2091-CD99D600D876}"/>
              </a:ext>
            </a:extLst>
          </p:cNvPr>
          <p:cNvSpPr txBox="1">
            <a:spLocks/>
          </p:cNvSpPr>
          <p:nvPr/>
        </p:nvSpPr>
        <p:spPr>
          <a:xfrm>
            <a:off x="395536" y="4365104"/>
            <a:ext cx="8291264" cy="33782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unito" pitchFamily="2" charset="0"/>
              </a:rPr>
              <a:t>This will remove the link that was pointing to the target node.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55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011.4 Deletion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96752"/>
            <a:ext cx="8291264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Deletion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unito" pitchFamily="2" charset="0"/>
              </a:rPr>
              <a:t>Now, using the following code, we will remove what the target node is pointing at.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&gt; TargetNode.next −&gt; NULL;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https://www.tutorialspoint.com/data_structures_algorithms/linked_list_algorithms.htm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195" name="Picture 3" descr="Linked List Deletion">
            <a:extLst>
              <a:ext uri="{FF2B5EF4-FFF2-40B4-BE49-F238E27FC236}">
                <a16:creationId xmlns:a16="http://schemas.microsoft.com/office/drawing/2014/main" id="{97E04C01-E482-9859-8E7F-D2A0DFCC8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24" y="2778162"/>
            <a:ext cx="7775624" cy="1386653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936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011.4 Deletion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96752"/>
            <a:ext cx="8291264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Deletion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need to use the deleted node.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can keep that in memory, otherwise, we can simply deallocate memory and wipe off the target node completely.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https://www.tutorialspoint.com/data_structures_algorithms/linked_list_algorithms.htm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9218" name="Picture 2" descr="Linked List Deletion">
            <a:extLst>
              <a:ext uri="{FF2B5EF4-FFF2-40B4-BE49-F238E27FC236}">
                <a16:creationId xmlns:a16="http://schemas.microsoft.com/office/drawing/2014/main" id="{958B8394-E099-607F-E37B-8DDC65F16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21371"/>
            <a:ext cx="6912900" cy="1643734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654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011.5 Reverse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40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011.5 Reverse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96752"/>
            <a:ext cx="8291264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Reverse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operation is a thorough one.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need to make the last node to be pointed by the head node and reverse the whole linked list.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https://www.tutorialspoint.com/data_structures_algorithms/linked_list_algorithms.htm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10242" name="Picture 2" descr="Linked List Reverse Operation">
            <a:extLst>
              <a:ext uri="{FF2B5EF4-FFF2-40B4-BE49-F238E27FC236}">
                <a16:creationId xmlns:a16="http://schemas.microsoft.com/office/drawing/2014/main" id="{1453F6C8-036A-610B-6E2A-5F8B0F41A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43473"/>
            <a:ext cx="7436192" cy="1784686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75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011.5 Reverse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96752"/>
            <a:ext cx="8291264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Reverse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First, we traverse to the end of the list.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It should be pointing to NULL.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Now, we shall make it point to its previous node −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https://www.tutorialspoint.com/data_structures_algorithms/linked_list_algorithms.htm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11266" name="Picture 2" descr="Linked List Reverse Operation">
            <a:extLst>
              <a:ext uri="{FF2B5EF4-FFF2-40B4-BE49-F238E27FC236}">
                <a16:creationId xmlns:a16="http://schemas.microsoft.com/office/drawing/2014/main" id="{AC2AA9F1-08A0-7AB9-6DB6-4A39D44E1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70" y="2825676"/>
            <a:ext cx="7549060" cy="1778223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2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 Linked List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35283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Linked List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 linked list is a sequence of data structures, which are connected together via links.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Linked List is a sequence of links which contains items.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Each link contains a connection to another link. Linked list is the second most-used data structure after array.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Following are the important terms to understand the concept of Linked List.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Link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Each link of a linked list can store a data called an element.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Next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Each link of a linked list contains a link to the next link called Next.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LinkedList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A Linked List contains the connection link to the first link called First.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https://www.tutorialspoint.com/data_structures_algorithms/linked_list_algorithms.htm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011.5 Reverse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96752"/>
            <a:ext cx="8291264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Reverse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must make sure that the last node is not the last node.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So, we'll have some temp node, which looks like the head node pointing to the last node.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Now, we shall make all left side nodes point to their previous nodes one by one.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https://www.tutorialspoint.com/data_structures_algorithms/linked_list_algorithms.htm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12290" name="Picture 2" descr="Linked List Reverse Operation">
            <a:extLst>
              <a:ext uri="{FF2B5EF4-FFF2-40B4-BE49-F238E27FC236}">
                <a16:creationId xmlns:a16="http://schemas.microsoft.com/office/drawing/2014/main" id="{FB3B2A55-3B73-3090-7D1E-79B9FE59A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86945"/>
            <a:ext cx="6864449" cy="183624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544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011.5 Reverse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3400" y="1360264"/>
            <a:ext cx="8291264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Reverse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Except the node (first node) pointed by the head node, all nodes should point to their predecessor, making them their new successor.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first node will point to NULL.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https://www.tutorialspoint.com/data_structures_algorithms/linked_list_algorithms.htm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13314" name="Picture 2" descr="Linked List Reverse Operation">
            <a:extLst>
              <a:ext uri="{FF2B5EF4-FFF2-40B4-BE49-F238E27FC236}">
                <a16:creationId xmlns:a16="http://schemas.microsoft.com/office/drawing/2014/main" id="{F6ADA736-F23E-EC15-7CF4-CF1F2EBDB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20466"/>
            <a:ext cx="6264696" cy="1738453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627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011.5 Reverse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3400" y="1360264"/>
            <a:ext cx="8291264" cy="7725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Reverse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We'll make the head node point to the new first node by using the temp node.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https://www.tutorialspoint.com/data_structures_algorithms/linked_list_algorithms.htm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14338" name="Picture 2" descr="Linked List Reverse Operation">
            <a:extLst>
              <a:ext uri="{FF2B5EF4-FFF2-40B4-BE49-F238E27FC236}">
                <a16:creationId xmlns:a16="http://schemas.microsoft.com/office/drawing/2014/main" id="{D96B9E2D-E7AF-AE37-F25F-1762B5454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94024"/>
            <a:ext cx="7276146" cy="1519906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F194B5EA-B487-6464-C219-17E6B990ED1A}"/>
              </a:ext>
            </a:extLst>
          </p:cNvPr>
          <p:cNvSpPr txBox="1">
            <a:spLocks/>
          </p:cNvSpPr>
          <p:nvPr/>
        </p:nvSpPr>
        <p:spPr>
          <a:xfrm>
            <a:off x="457200" y="4175098"/>
            <a:ext cx="8291264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linked list is now reversed.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90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011.6 Linked List C Implementation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918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011.6 Linked List C Implementation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68896"/>
            <a:ext cx="8291264" cy="20434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Linked List C Implementation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 linked list is a sequence of data structures, which are connected together via links.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Linked List is a sequence of links which contains items.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Each link contains a connection to another link.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Linked list is the second most-used data structure after array.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196B67-D9D4-F9BB-1479-B05991EFC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575821"/>
            <a:ext cx="3362325" cy="27336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E09A59E-49B8-8037-001A-0AC6DD73DCDE}"/>
              </a:ext>
            </a:extLst>
          </p:cNvPr>
          <p:cNvSpPr/>
          <p:nvPr/>
        </p:nvSpPr>
        <p:spPr>
          <a:xfrm>
            <a:off x="2843808" y="5805264"/>
            <a:ext cx="2714253" cy="5042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30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011.6 Linked List C Implementation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68897"/>
            <a:ext cx="8291264" cy="7639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Linked List C Implementation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printList():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D07445-CB54-6C24-CB6C-3B77B9B54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77010"/>
            <a:ext cx="5162550" cy="2819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89804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011.6 Linked List C Implementation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68897"/>
            <a:ext cx="8291264" cy="7639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Linked List C Implementation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insertFirst():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80057E-1268-BE90-0955-8D19233D3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2377010"/>
            <a:ext cx="6734175" cy="28384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21AA9B-8C33-1D72-0C8E-4A6557D2D16E}"/>
              </a:ext>
            </a:extLst>
          </p:cNvPr>
          <p:cNvSpPr txBox="1"/>
          <p:nvPr/>
        </p:nvSpPr>
        <p:spPr>
          <a:xfrm>
            <a:off x="3947592" y="4221089"/>
            <a:ext cx="2136576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head = null; at very beginning</a:t>
            </a:r>
          </a:p>
        </p:txBody>
      </p:sp>
    </p:spTree>
    <p:extLst>
      <p:ext uri="{BB962C8B-B14F-4D97-AF65-F5344CB8AC3E}">
        <p14:creationId xmlns:p14="http://schemas.microsoft.com/office/powerpoint/2010/main" val="2859001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011.6 Linked List C Implementation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68897"/>
            <a:ext cx="8291264" cy="7639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Linked List C Implementation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deletFirst():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64A559-192A-F153-5064-E8B47AC0B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248644"/>
            <a:ext cx="4248150" cy="24765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EE21A6-7AE7-9F65-E390-4C8290F850CC}"/>
              </a:ext>
            </a:extLst>
          </p:cNvPr>
          <p:cNvSpPr txBox="1"/>
          <p:nvPr/>
        </p:nvSpPr>
        <p:spPr>
          <a:xfrm>
            <a:off x="6096000" y="3782938"/>
            <a:ext cx="2136576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free (tempLink)???</a:t>
            </a:r>
          </a:p>
          <a:p>
            <a:r>
              <a:rPr lang="en-US" sz="1200" dirty="0"/>
              <a:t>tempLink = NULL????</a:t>
            </a:r>
          </a:p>
        </p:txBody>
      </p:sp>
    </p:spTree>
    <p:extLst>
      <p:ext uri="{BB962C8B-B14F-4D97-AF65-F5344CB8AC3E}">
        <p14:creationId xmlns:p14="http://schemas.microsoft.com/office/powerpoint/2010/main" val="1071421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011.6 Linked List C Implementation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68897"/>
            <a:ext cx="8291264" cy="7639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Linked List C Implementation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isEmpty() and length():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7C6C45-40C1-9ABF-BAD3-C8D04357F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2492896"/>
            <a:ext cx="7048500" cy="31146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93AB20-5C47-DC31-2931-50DC72FE236E}"/>
              </a:ext>
            </a:extLst>
          </p:cNvPr>
          <p:cNvSpPr/>
          <p:nvPr/>
        </p:nvSpPr>
        <p:spPr>
          <a:xfrm>
            <a:off x="1547664" y="2492896"/>
            <a:ext cx="2664296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781-7B52-1183-B047-EC1C2E1C7A39}"/>
              </a:ext>
            </a:extLst>
          </p:cNvPr>
          <p:cNvSpPr txBox="1"/>
          <p:nvPr/>
        </p:nvSpPr>
        <p:spPr>
          <a:xfrm>
            <a:off x="4416624" y="2730115"/>
            <a:ext cx="3107704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Check if head == NULL, then True</a:t>
            </a:r>
          </a:p>
          <a:p>
            <a:r>
              <a:rPr lang="en-US" sz="1200" dirty="0"/>
              <a:t>If head != null, the False.</a:t>
            </a:r>
          </a:p>
        </p:txBody>
      </p:sp>
    </p:spTree>
    <p:extLst>
      <p:ext uri="{BB962C8B-B14F-4D97-AF65-F5344CB8AC3E}">
        <p14:creationId xmlns:p14="http://schemas.microsoft.com/office/powerpoint/2010/main" val="2199069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011.6 Linked List C Implementation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68897"/>
            <a:ext cx="3312368" cy="7639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Linked List C Implementation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f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ind()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5079C3-0257-DF01-A834-FA739F367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736" y="850528"/>
            <a:ext cx="4800600" cy="5505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3919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011.1 Linked List Representation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313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011.6 Linked List C Implementation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68897"/>
            <a:ext cx="3312368" cy="7639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Linked List C Implementation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del()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9D1FD9-AC99-616E-0553-8721EAD6A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0"/>
            <a:ext cx="4454839" cy="6858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38062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011.6 Linked List C Implementation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5747" y="1385752"/>
            <a:ext cx="3024336" cy="10351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Linked List C Implementation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sort()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C793F0-5E22-B5A8-B8CE-1C08BFDC9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36525"/>
            <a:ext cx="5248275" cy="6296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46437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011.6 Linked List C Implementation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5747" y="1385752"/>
            <a:ext cx="3024336" cy="10351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Linked List C Implementation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reverse()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9131F6-C62D-4A36-0A2C-00C3161AD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385256"/>
            <a:ext cx="4429125" cy="2952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29290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011.8 Linked List C: main()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230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011.6 Linked List C: main()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5746" y="1385752"/>
            <a:ext cx="5948461" cy="675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Linked List C: main()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cs typeface="Heebo" pitchFamily="2" charset="-79"/>
              </a:rPr>
              <a:t>insertFirst(), printList(), isEmpty()</a:t>
            </a:r>
            <a:endParaRPr lang="en-US" sz="1800" i="0" dirty="0">
              <a:solidFill>
                <a:srgbClr val="000000"/>
              </a:solidFill>
              <a:effectLst/>
              <a:cs typeface="Heebo" pitchFamily="2" charset="-79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271B9B-B42A-DD89-A2BA-7FDC32460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99" y="2310136"/>
            <a:ext cx="5486400" cy="3686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86110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011.6 Linked List C: main()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5746" y="1385751"/>
            <a:ext cx="6668541" cy="7954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Linked List C: main()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cs typeface="Heebo" pitchFamily="2" charset="-79"/>
              </a:rPr>
              <a:t>insertFirst() and printList()</a:t>
            </a:r>
            <a:endParaRPr lang="en-US" sz="1800" i="0" dirty="0">
              <a:solidFill>
                <a:srgbClr val="000000"/>
              </a:solidFill>
              <a:effectLst/>
              <a:cs typeface="Heebo" pitchFamily="2" charset="-79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EDBA79-9BC0-7B87-2679-F009806DC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181225"/>
            <a:ext cx="5353050" cy="2495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298831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011.6 Linked List C: main()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5746" y="1385751"/>
            <a:ext cx="6884565" cy="8492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Linked List C: main()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cs typeface="Heebo" pitchFamily="2" charset="-79"/>
              </a:rPr>
              <a:t>find() and del()</a:t>
            </a:r>
            <a:endParaRPr lang="en-US" sz="1800" i="0" dirty="0">
              <a:solidFill>
                <a:srgbClr val="000000"/>
              </a:solidFill>
              <a:effectLst/>
              <a:cs typeface="Heebo" pitchFamily="2" charset="-79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84519A-064D-83DC-5BDA-A64D6E5CC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83" y="2235019"/>
            <a:ext cx="5570215" cy="430389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21741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011.6 Linked List C: main()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5746" y="1385751"/>
            <a:ext cx="6884565" cy="8492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Linked List C: main()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cs typeface="Heebo" pitchFamily="2" charset="-79"/>
              </a:rPr>
              <a:t>s</a:t>
            </a:r>
            <a:r>
              <a:rPr lang="en-US" sz="1800">
                <a:solidFill>
                  <a:srgbClr val="000000"/>
                </a:solidFill>
                <a:cs typeface="Heebo" pitchFamily="2" charset="-79"/>
              </a:rPr>
              <a:t>ort</a:t>
            </a:r>
            <a:r>
              <a:rPr lang="en-US" sz="1800" dirty="0">
                <a:solidFill>
                  <a:srgbClr val="000000"/>
                </a:solidFill>
                <a:cs typeface="Heebo" pitchFamily="2" charset="-79"/>
              </a:rPr>
              <a:t>() </a:t>
            </a:r>
            <a:r>
              <a:rPr lang="en-US" sz="1800">
                <a:solidFill>
                  <a:srgbClr val="000000"/>
                </a:solidFill>
                <a:cs typeface="Heebo" pitchFamily="2" charset="-79"/>
              </a:rPr>
              <a:t>and reverse()</a:t>
            </a:r>
            <a:endParaRPr lang="en-US" sz="1800" i="0" dirty="0">
              <a:solidFill>
                <a:srgbClr val="000000"/>
              </a:solidFill>
              <a:effectLst/>
              <a:cs typeface="Heebo" pitchFamily="2" charset="-79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AAA8E6-DE59-CFC9-DB1E-7A1EE5C33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381250"/>
            <a:ext cx="5334000" cy="2095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650035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011.7 Linked List C: Result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188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011.7 Linked List C: Result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68897"/>
            <a:ext cx="829126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Linked List C: 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https://www.tutorialspoint.com/data_structures_algorithms/linked_list_algorithms.htm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AA11DF-1D88-6E06-1A6F-31D5E518D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229321"/>
            <a:ext cx="3952875" cy="3876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2129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010.1 Linked List Representation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Linked List Representation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Linked list can be visualized as a chain of nodes, where every node points to the next node.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https://www.tutorialspoint.com/data_structures_algorithms/linked_list_algorithms.htm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4CA22397-3C59-80E7-4F1C-AADAD348D28D}"/>
              </a:ext>
            </a:extLst>
          </p:cNvPr>
          <p:cNvSpPr txBox="1">
            <a:spLocks/>
          </p:cNvSpPr>
          <p:nvPr/>
        </p:nvSpPr>
        <p:spPr>
          <a:xfrm>
            <a:off x="426368" y="4082258"/>
            <a:ext cx="8291264" cy="186702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As per the above illustration, following are the important points to be considered.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Linked List contains a link element called first.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Each link carries a data field(s) and a link field called next.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Each link is linked with its next link using its next link.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Last link carries a link as null to mark the end of the list.</a:t>
            </a:r>
          </a:p>
        </p:txBody>
      </p:sp>
      <p:pic>
        <p:nvPicPr>
          <p:cNvPr id="7" name="Picture 2" descr="Linked List">
            <a:extLst>
              <a:ext uri="{FF2B5EF4-FFF2-40B4-BE49-F238E27FC236}">
                <a16:creationId xmlns:a16="http://schemas.microsoft.com/office/drawing/2014/main" id="{BCC85FD4-2DD6-76AE-F7F4-532DC139B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03" y="2483796"/>
            <a:ext cx="7571097" cy="1375416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8933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011.2 Types of Linked List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4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011.2 Types of Linked List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20882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Types of Linked List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Following are the various types of linked list.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Simple Linked List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Item navigation is forward only.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Doubly Linked List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Items can be navigated forward and backward.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Circular Linked List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Last item contains link of the first element as next and the first element has a link to the last element as previous.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https://www.tutorialspoint.com/data_structures_algorithms/linked_list_algorithms.htm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0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011.3 Insertion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17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011.3 Insertion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15841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Insertion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Adding a new node in linked list is a more than one step activity.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shall learn this with diagrams here.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First, create a node using the same structure and find the location where it has to be inserted.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https://www.tutorialspoint.com/data_structures_algorithms/linked_list_algorithms.htm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0" name="Picture 2" descr="Linked List Insertion">
            <a:extLst>
              <a:ext uri="{FF2B5EF4-FFF2-40B4-BE49-F238E27FC236}">
                <a16:creationId xmlns:a16="http://schemas.microsoft.com/office/drawing/2014/main" id="{7B9CDE06-B9B2-25C3-97E3-A08AC81C3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54" y="2997695"/>
            <a:ext cx="7749155" cy="224725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99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011.3 Insertion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20162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Insertion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Imagine that we are inserting a node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B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(NewNode), between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A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(LeftNode) and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C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(RightNode).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Then point B.next to C: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&gt; NewNode.next −&gt; RightNode;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It should look like this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https://www.tutorialspoint.com/data_structures_algorithms/linked_list_algorithms.htm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3075" name="Picture 3" descr="Linked List Insertion">
            <a:extLst>
              <a:ext uri="{FF2B5EF4-FFF2-40B4-BE49-F238E27FC236}">
                <a16:creationId xmlns:a16="http://schemas.microsoft.com/office/drawing/2014/main" id="{3A7E4C2A-C8A2-0E4B-6C8E-284B6275F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3884"/>
            <a:ext cx="7942714" cy="230338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465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5993</TotalTime>
  <Words>1892</Words>
  <Application>Microsoft Office PowerPoint</Application>
  <PresentationFormat>On-screen Show (4:3)</PresentationFormat>
  <Paragraphs>254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Nunito</vt:lpstr>
      <vt:lpstr>var(--bs-font-monospace)</vt:lpstr>
      <vt:lpstr>Wingdings</vt:lpstr>
      <vt:lpstr>Office 佈景主題</vt:lpstr>
      <vt:lpstr>011 Linked List</vt:lpstr>
      <vt:lpstr>011 Linked List</vt:lpstr>
      <vt:lpstr>011.1 Linked List Representation</vt:lpstr>
      <vt:lpstr>010.1 Linked List Representation</vt:lpstr>
      <vt:lpstr>011.2 Types of Linked List</vt:lpstr>
      <vt:lpstr>011.2 Types of Linked List</vt:lpstr>
      <vt:lpstr>011.3 Insertion Operation</vt:lpstr>
      <vt:lpstr>011.3 Insertion Operation</vt:lpstr>
      <vt:lpstr>011.3 Insertion Operation</vt:lpstr>
      <vt:lpstr>011.3 Insertion Operation</vt:lpstr>
      <vt:lpstr>011.3 Insertion Operation</vt:lpstr>
      <vt:lpstr>011.4 Deletion Operation</vt:lpstr>
      <vt:lpstr>011.4 Deletion Operation</vt:lpstr>
      <vt:lpstr>011.4 Deletion Operation</vt:lpstr>
      <vt:lpstr>011.4 Deletion Operation</vt:lpstr>
      <vt:lpstr>011.4 Deletion Operation</vt:lpstr>
      <vt:lpstr>011.5 Reverse Operation</vt:lpstr>
      <vt:lpstr>011.5 Reverse Operation</vt:lpstr>
      <vt:lpstr>011.5 Reverse Operation</vt:lpstr>
      <vt:lpstr>011.5 Reverse Operation</vt:lpstr>
      <vt:lpstr>011.5 Reverse Operation</vt:lpstr>
      <vt:lpstr>011.5 Reverse Operation</vt:lpstr>
      <vt:lpstr>011.6 Linked List C Implementation</vt:lpstr>
      <vt:lpstr>011.6 Linked List C Implementation</vt:lpstr>
      <vt:lpstr>011.6 Linked List C Implementation</vt:lpstr>
      <vt:lpstr>011.6 Linked List C Implementation</vt:lpstr>
      <vt:lpstr>011.6 Linked List C Implementation</vt:lpstr>
      <vt:lpstr>011.6 Linked List C Implementation</vt:lpstr>
      <vt:lpstr>011.6 Linked List C Implementation</vt:lpstr>
      <vt:lpstr>011.6 Linked List C Implementation</vt:lpstr>
      <vt:lpstr>011.6 Linked List C Implementation</vt:lpstr>
      <vt:lpstr>011.6 Linked List C Implementation</vt:lpstr>
      <vt:lpstr>011.8 Linked List C: main()</vt:lpstr>
      <vt:lpstr>011.6 Linked List C: main()</vt:lpstr>
      <vt:lpstr>011.6 Linked List C: main()</vt:lpstr>
      <vt:lpstr>011.6 Linked List C: main()</vt:lpstr>
      <vt:lpstr>011.6 Linked List C: main()</vt:lpstr>
      <vt:lpstr>011.7 Linked List C: Result</vt:lpstr>
      <vt:lpstr>011.7 Linked List C: Result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1168</cp:revision>
  <dcterms:created xsi:type="dcterms:W3CDTF">2018-09-28T16:40:41Z</dcterms:created>
  <dcterms:modified xsi:type="dcterms:W3CDTF">2022-10-18T04:37:31Z</dcterms:modified>
</cp:coreProperties>
</file>