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5" r:id="rId4"/>
    <p:sldId id="267" r:id="rId5"/>
    <p:sldId id="270" r:id="rId6"/>
    <p:sldId id="272" r:id="rId7"/>
    <p:sldId id="271" r:id="rId8"/>
    <p:sldId id="273" r:id="rId9"/>
    <p:sldId id="268" r:id="rId10"/>
    <p:sldId id="269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60" d="100"/>
          <a:sy n="60" d="100"/>
        </p:scale>
        <p:origin x="78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011_02 Linked List: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011_02.2 Linked List: STL Result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5040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List: STL Result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https://www.geeksforgeeks.org/list-cpp-stl/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330982-A8EC-6501-EC05-1A2DDFC1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62299"/>
            <a:ext cx="8601075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7415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011_02 Linked List: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Linked List: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discuss Linked List in STL.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https://www.geeksforgeeks.org/list-cpp-stl/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011_02.1 Linked List: STL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1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011_02.1 Linked List: STL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List: STL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showList():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https://www.geeksforgeeks.org/list-cpp-stl/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AB3B8-ED17-454A-6405-B46485C6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516102"/>
            <a:ext cx="5191125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689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FBB3A5-B2D6-AF28-21D3-5B8FF303B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2161"/>
            <a:ext cx="8601075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D3361D-7BA2-E93E-65CE-97CF5182D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12741"/>
            <a:ext cx="4562475" cy="2476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011_02.1 Linked List: STL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List: STL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Declare list&lt;int&gt; gqlist1, gqlist2;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https://www.geeksforgeeks.org/list-cpp-stl/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3D786-453F-1ED0-B492-EA162403C527}"/>
              </a:ext>
            </a:extLst>
          </p:cNvPr>
          <p:cNvSpPr txBox="1"/>
          <p:nvPr/>
        </p:nvSpPr>
        <p:spPr>
          <a:xfrm>
            <a:off x="4762922" y="3858390"/>
            <a:ext cx="194421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0, 2, 4, 6, …, 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FBA39-1DFF-9726-2D17-F934042B1715}"/>
              </a:ext>
            </a:extLst>
          </p:cNvPr>
          <p:cNvSpPr txBox="1"/>
          <p:nvPr/>
        </p:nvSpPr>
        <p:spPr>
          <a:xfrm>
            <a:off x="4757738" y="4161954"/>
            <a:ext cx="2900908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Push_back: 0, 3, 6, 9, …, 18, 21, 24, 27</a:t>
            </a:r>
          </a:p>
          <a:p>
            <a:r>
              <a:rPr lang="en-US" sz="1200" dirty="0">
                <a:highlight>
                  <a:srgbClr val="FFFF00"/>
                </a:highlight>
              </a:rPr>
              <a:t>Push_front: 27, 24, 21, 18, …, 6, 3, 0</a:t>
            </a:r>
          </a:p>
        </p:txBody>
      </p:sp>
    </p:spTree>
    <p:extLst>
      <p:ext uri="{BB962C8B-B14F-4D97-AF65-F5344CB8AC3E}">
        <p14:creationId xmlns:p14="http://schemas.microsoft.com/office/powerpoint/2010/main" val="336043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D3FD00D-746C-36B9-3829-E209ADFE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811338"/>
            <a:ext cx="8601075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011_02.1 Linked List: STL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2602632" cy="17779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List: STL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front(), back(), pop_front(), pop_back(), reverse(), sort()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https://www.geeksforgeeks.org/list-cpp-stl/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329B15-DE3D-1754-8ED4-47ADEB529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908" y="717278"/>
            <a:ext cx="5686425" cy="4295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4BB8EC-F541-3323-ED62-E9FC8BFCBF25}"/>
              </a:ext>
            </a:extLst>
          </p:cNvPr>
          <p:cNvSpPr/>
          <p:nvPr/>
        </p:nvSpPr>
        <p:spPr>
          <a:xfrm>
            <a:off x="259258" y="4647928"/>
            <a:ext cx="1792462" cy="5092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9BAFD2-4912-2D5D-CF5B-D7F521F28A53}"/>
              </a:ext>
            </a:extLst>
          </p:cNvPr>
          <p:cNvSpPr/>
          <p:nvPr/>
        </p:nvSpPr>
        <p:spPr>
          <a:xfrm>
            <a:off x="4067944" y="717278"/>
            <a:ext cx="4792389" cy="5514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3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D3FD00D-746C-36B9-3829-E209ADFE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811338"/>
            <a:ext cx="8601075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011_02.1 Linked List: STL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2602632" cy="17779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List: STL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front(), back(), pop_front(), pop_back(), reverse(), sort()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https://www.geeksforgeeks.org/list-cpp-stl/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329B15-DE3D-1754-8ED4-47ADEB529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908" y="717278"/>
            <a:ext cx="5686425" cy="4295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4BB8EC-F541-3323-ED62-E9FC8BFCBF25}"/>
              </a:ext>
            </a:extLst>
          </p:cNvPr>
          <p:cNvSpPr/>
          <p:nvPr/>
        </p:nvSpPr>
        <p:spPr>
          <a:xfrm>
            <a:off x="235942" y="5144838"/>
            <a:ext cx="7864450" cy="585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9BAFD2-4912-2D5D-CF5B-D7F521F28A53}"/>
              </a:ext>
            </a:extLst>
          </p:cNvPr>
          <p:cNvSpPr/>
          <p:nvPr/>
        </p:nvSpPr>
        <p:spPr>
          <a:xfrm>
            <a:off x="4067944" y="1402184"/>
            <a:ext cx="4792389" cy="1450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D3FD00D-746C-36B9-3829-E209ADFE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811338"/>
            <a:ext cx="8601075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011_02.1 Linked List: STL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2602632" cy="17779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List: STL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front(), back(), pop_front(), pop_back(), reverse(), sort()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https://www.geeksforgeeks.org/list-cpp-stl/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329B15-DE3D-1754-8ED4-47ADEB529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280" y="1420051"/>
            <a:ext cx="5686425" cy="4295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4BB8EC-F541-3323-ED62-E9FC8BFCBF25}"/>
              </a:ext>
            </a:extLst>
          </p:cNvPr>
          <p:cNvSpPr/>
          <p:nvPr/>
        </p:nvSpPr>
        <p:spPr>
          <a:xfrm>
            <a:off x="244326" y="5836010"/>
            <a:ext cx="7928074" cy="6423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9BAFD2-4912-2D5D-CF5B-D7F521F28A53}"/>
              </a:ext>
            </a:extLst>
          </p:cNvPr>
          <p:cNvSpPr/>
          <p:nvPr/>
        </p:nvSpPr>
        <p:spPr>
          <a:xfrm>
            <a:off x="4028233" y="3665492"/>
            <a:ext cx="3208064" cy="1491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8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011_02.2 Linked List: STL Result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67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6011</TotalTime>
  <Words>303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011_02 Linked List: STL</vt:lpstr>
      <vt:lpstr>011_02 Linked List: STL</vt:lpstr>
      <vt:lpstr>011_02.1 Linked List: STL Implementation</vt:lpstr>
      <vt:lpstr>011_02.1 Linked List: STL Implementation</vt:lpstr>
      <vt:lpstr>011_02.1 Linked List: STL Implementation</vt:lpstr>
      <vt:lpstr>011_02.1 Linked List: STL Implementation</vt:lpstr>
      <vt:lpstr>011_02.1 Linked List: STL Implementation</vt:lpstr>
      <vt:lpstr>011_02.1 Linked List: STL Implementation</vt:lpstr>
      <vt:lpstr>011_02.2 Linked List: STL Result</vt:lpstr>
      <vt:lpstr>011_02.2 Linked List: STL Result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1174</cp:revision>
  <dcterms:created xsi:type="dcterms:W3CDTF">2018-09-28T16:40:41Z</dcterms:created>
  <dcterms:modified xsi:type="dcterms:W3CDTF">2022-10-18T04:59:08Z</dcterms:modified>
</cp:coreProperties>
</file>