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72" r:id="rId4"/>
    <p:sldId id="270" r:id="rId5"/>
    <p:sldId id="271" r:id="rId6"/>
    <p:sldId id="280" r:id="rId7"/>
    <p:sldId id="274" r:id="rId8"/>
    <p:sldId id="277" r:id="rId9"/>
    <p:sldId id="278" r:id="rId10"/>
    <p:sldId id="276" r:id="rId11"/>
    <p:sldId id="279" r:id="rId12"/>
    <p:sldId id="259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81" autoAdjust="0"/>
    <p:restoredTop sz="92988" autoAdjust="0"/>
  </p:normalViewPr>
  <p:slideViewPr>
    <p:cSldViewPr>
      <p:cViewPr varScale="1">
        <p:scale>
          <a:sx n="69" d="100"/>
          <a:sy n="69" d="100"/>
        </p:scale>
        <p:origin x="54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039_01 Fibonacci: 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039_01.4 Fibonacci Recursive: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8449" y="1268760"/>
            <a:ext cx="315744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Fibonacci Recursive: C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factorial() and fibonacci ()</a:t>
            </a:r>
            <a:endParaRPr lang="en-US" sz="180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https://www.tutorialspoint.com/data_structures_algorithms/fibonacci_iterative_program_in_c.htm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4E4A99-C550-C4FC-031C-21EB9BA09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1365805"/>
            <a:ext cx="4701125" cy="499054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49295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039_01.2 Fibonacci Recursive: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8448" y="1268760"/>
            <a:ext cx="4572061" cy="7920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Fibonacci Recursive: C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i="0" dirty="0">
                <a:solidFill>
                  <a:schemeClr val="tx1"/>
                </a:solidFill>
                <a:effectLst/>
              </a:rPr>
              <a:t>Result</a:t>
            </a:r>
            <a:endParaRPr lang="en-US" sz="180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https://www.tutorialspoint.com/data_structures_algorithms/fibonacci_iterative_program_in_c.htm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2AB6D9-1D63-226C-F86A-3FADE6CCA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5" y="3038475"/>
            <a:ext cx="2381250" cy="7810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97164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039_01 Fibonacci: 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340768"/>
            <a:ext cx="8241831" cy="208823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Fibonacci: 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Fibonacci series generates the subsequent number by adding two previous numbers.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Fibonacci series starts from two numbers: 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F</a:t>
            </a:r>
            <a:r>
              <a:rPr lang="en-US" sz="1800" b="1" i="0" baseline="-25000" dirty="0">
                <a:solidFill>
                  <a:srgbClr val="000000"/>
                </a:solidFill>
                <a:effectLst/>
              </a:rPr>
              <a:t>0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 and F</a:t>
            </a:r>
            <a:r>
              <a:rPr lang="en-US" sz="1800" b="1" i="0" baseline="-25000" dirty="0">
                <a:solidFill>
                  <a:srgbClr val="000000"/>
                </a:solidFill>
                <a:effectLst/>
              </a:rPr>
              <a:t>1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 initial values of F</a:t>
            </a:r>
            <a:r>
              <a:rPr lang="en-US" sz="1800" b="0" i="0" baseline="-25000" dirty="0">
                <a:solidFill>
                  <a:srgbClr val="000000"/>
                </a:solidFill>
                <a:effectLst/>
              </a:rPr>
              <a:t>0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and F</a:t>
            </a:r>
            <a:r>
              <a:rPr lang="en-US" sz="1800" b="0" i="0" baseline="-25000" dirty="0">
                <a:solidFill>
                  <a:srgbClr val="000000"/>
                </a:solidFill>
                <a:effectLst/>
              </a:rPr>
              <a:t>1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can be taken 0, 1 or 1, 1, respectively.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Fibonacci series satisfies the following conditions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https://www.tutorialspoint.com/data_structures_algorithms/fibonacci_series.htm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E0716D-BCFA-4F5F-115B-184DAC2B4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645023"/>
            <a:ext cx="1609725" cy="5048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副標題 2">
            <a:extLst>
              <a:ext uri="{FF2B5EF4-FFF2-40B4-BE49-F238E27FC236}">
                <a16:creationId xmlns:a16="http://schemas.microsoft.com/office/drawing/2014/main" id="{9B9B8780-559B-BCCF-C97D-FE76DEC5EC59}"/>
              </a:ext>
            </a:extLst>
          </p:cNvPr>
          <p:cNvSpPr txBox="1">
            <a:spLocks/>
          </p:cNvSpPr>
          <p:nvPr/>
        </p:nvSpPr>
        <p:spPr>
          <a:xfrm>
            <a:off x="444968" y="4285616"/>
            <a:ext cx="8241831" cy="134988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Hence, a Fibonacci series can look like this −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F</a:t>
            </a:r>
            <a:r>
              <a:rPr lang="en-US" sz="1800" b="0" i="0" baseline="-25000" dirty="0">
                <a:solidFill>
                  <a:srgbClr val="000000"/>
                </a:solidFill>
                <a:effectLst/>
              </a:rPr>
              <a:t>8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= 0 1 1 2 3 5 8 13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or,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F</a:t>
            </a:r>
            <a:r>
              <a:rPr lang="en-US" sz="1800" b="0" i="0" baseline="-25000" dirty="0">
                <a:solidFill>
                  <a:srgbClr val="000000"/>
                </a:solidFill>
                <a:effectLst/>
              </a:rPr>
              <a:t>8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= 1 1 2 3 5 8 13 21</a:t>
            </a:r>
          </a:p>
        </p:txBody>
      </p:sp>
    </p:spTree>
    <p:extLst>
      <p:ext uri="{BB962C8B-B14F-4D97-AF65-F5344CB8AC3E}">
        <p14:creationId xmlns:p14="http://schemas.microsoft.com/office/powerpoint/2010/main" val="437178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039_01.2 Rule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8448" y="1268760"/>
            <a:ext cx="8241831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Rule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Fibonacci of F</a:t>
            </a:r>
            <a:r>
              <a:rPr lang="en-US" sz="1800" b="0" i="0" baseline="-25000" dirty="0">
                <a:solidFill>
                  <a:srgbClr val="000000"/>
                </a:solidFill>
                <a:effectLst/>
              </a:rPr>
              <a:t>8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= 1 1 2 3 5 8 13 21 is displayed as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https://www.tutorialspoint.com/data_structures_algorithms/fibonacci_series.htm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026" name="Picture 2" descr="Fibonacci Animation">
            <a:extLst>
              <a:ext uri="{FF2B5EF4-FFF2-40B4-BE49-F238E27FC236}">
                <a16:creationId xmlns:a16="http://schemas.microsoft.com/office/drawing/2014/main" id="{CB827024-C4F4-4D01-2A95-F737978C1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132856"/>
            <a:ext cx="5715000" cy="381000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291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039_01.1 Fibonacci Iterative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236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039_01.1 Fibonacci Iterative Algorithm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8448" y="1268760"/>
            <a:ext cx="4572061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Fibonacci Iterative Pseudo Code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https://quescol.com/interview-preparation/fibonacci-series-in-c-program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98F172-7D15-EC0A-7F17-0CE1825B7723}"/>
              </a:ext>
            </a:extLst>
          </p:cNvPr>
          <p:cNvSpPr txBox="1"/>
          <p:nvPr/>
        </p:nvSpPr>
        <p:spPr>
          <a:xfrm>
            <a:off x="1103784" y="1945424"/>
            <a:ext cx="5449416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n = 10;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first = 0, second = 1, result;</a:t>
            </a:r>
          </a:p>
          <a:p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(int i = 0; i &lt; n; i++)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&lt;= 1) result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result = first + second;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first = second;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second = result;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892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039_01.1 Fibonacci Iterative Algorithm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8448" y="1268760"/>
            <a:ext cx="4572061" cy="7920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Fibonacci Iterative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Iterative Fibonacci series.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https://quescol.com/interview-preparation/fibonacci-series-in-c-program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BD6FAEA-810A-BEDC-0C37-51DAAF5BC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205" y="2203088"/>
            <a:ext cx="7429500" cy="42957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76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039_01.2 Fibonacci Iterative: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8448" y="1268760"/>
            <a:ext cx="7621944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Fibonacci Iterative: C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i="0" dirty="0">
                <a:solidFill>
                  <a:schemeClr val="tx1"/>
                </a:solidFill>
                <a:effectLst/>
              </a:rPr>
              <a:t>Result</a:t>
            </a:r>
            <a:endParaRPr lang="en-US" sz="180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https://quescol.com/interview-preparation/fibonacci-series-in-c-program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AA211E-7BC5-3274-0A89-27F946819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246" y="2351808"/>
            <a:ext cx="2876550" cy="10287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93407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039_01.2 Fibonacci Recursive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066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039_01.2 Fibonacci Recursive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8448" y="1268760"/>
            <a:ext cx="4572061" cy="7920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Fibonacci Recursive Algorithm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Iterative Fibonacci series.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https://www.tutorialspoint.com/data_structures_algorithms/fibonacci_series.htm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C5E05E-1246-0E53-BD14-D37D21D41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2" y="568687"/>
            <a:ext cx="3610346" cy="590889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31584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8350</TotalTime>
  <Words>412</Words>
  <Application>Microsoft Office PowerPoint</Application>
  <PresentationFormat>On-screen Show (4:3)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Cascadia Mono</vt:lpstr>
      <vt:lpstr>Wingdings</vt:lpstr>
      <vt:lpstr>Office 佈景主題</vt:lpstr>
      <vt:lpstr>039_01 Fibonacci: C</vt:lpstr>
      <vt:lpstr>039_01 Fibonacci: C</vt:lpstr>
      <vt:lpstr>039_01.2 Rule</vt:lpstr>
      <vt:lpstr>039_01.1 Fibonacci Iterative</vt:lpstr>
      <vt:lpstr>039_01.1 Fibonacci Iterative Algorithm</vt:lpstr>
      <vt:lpstr>039_01.1 Fibonacci Iterative Algorithm</vt:lpstr>
      <vt:lpstr>039_01.2 Fibonacci Iterative: C Code</vt:lpstr>
      <vt:lpstr>039_01.2 Fibonacci Recursive</vt:lpstr>
      <vt:lpstr>039_01.2 Fibonacci Recursive</vt:lpstr>
      <vt:lpstr>039_01.4 Fibonacci Recursive: C Code</vt:lpstr>
      <vt:lpstr>039_01.2 Fibonacci Recursive: C Code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1670</cp:revision>
  <dcterms:created xsi:type="dcterms:W3CDTF">2018-09-28T16:40:41Z</dcterms:created>
  <dcterms:modified xsi:type="dcterms:W3CDTF">2022-10-24T00:11:04Z</dcterms:modified>
</cp:coreProperties>
</file>