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039_03/04 Fibonacci Iterative/Recursive: CPP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039_03 Fibonacci Iterative: CPP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6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039_03 Fibonacci Iterative: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50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Iterative: CPP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https://www.tutorialspoint.com/cplusplus-program-to-find-fibonacci-numbers-using-recursion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53540A-8434-5D65-540D-1B9FA244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7258"/>
            <a:ext cx="543877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08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039_03 Fibonacci Iterative: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50"/>
            <a:ext cx="8241831" cy="664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Iterative: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https://www.tutorialspoint.com/cplusplus-program-to-find-fibonacci-numbers-using-recursion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7748-B0B2-0B79-1C30-EFA43FB4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65106"/>
            <a:ext cx="208597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27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039_04 Fibonacci Recursive: CPP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039_04 Fibonacci Iterative/Recursive: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50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Recursive: CPP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https://www.tutorialspoint.com/cplusplus-program-to-find-fibonacci-numbers-using-recursion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E3974-70A9-46A7-5732-23CBDA7B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65551"/>
            <a:ext cx="4533900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4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039_04 Fibonacci Iterative/Recursive: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96050"/>
            <a:ext cx="8241831" cy="664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Recursive: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https://www.tutorialspoint.com/cplusplus-program-to-find-fibonacci-numbers-using-recursion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7748-B0B2-0B79-1C30-EFA43FB4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65106"/>
            <a:ext cx="208597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49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116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039_03/04 Fibonacci Iterative/Recursive: CPP</vt:lpstr>
      <vt:lpstr>039_03 Fibonacci Iterative: CPP</vt:lpstr>
      <vt:lpstr>039_03 Fibonacci Iterative: CPP</vt:lpstr>
      <vt:lpstr>039_03 Fibonacci Iterative: CPP</vt:lpstr>
      <vt:lpstr>039_04 Fibonacci Recursive: CPP</vt:lpstr>
      <vt:lpstr>039_04 Fibonacci Iterative/Recursive: CPP</vt:lpstr>
      <vt:lpstr>039_04 Fibonacci Iterative/Recursive: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1660</cp:revision>
  <dcterms:created xsi:type="dcterms:W3CDTF">2018-09-28T16:40:41Z</dcterms:created>
  <dcterms:modified xsi:type="dcterms:W3CDTF">2022-10-24T00:26:25Z</dcterms:modified>
</cp:coreProperties>
</file>