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81" r:id="rId4"/>
    <p:sldId id="275" r:id="rId5"/>
    <p:sldId id="276" r:id="rId6"/>
    <p:sldId id="278" r:id="rId7"/>
    <p:sldId id="279" r:id="rId8"/>
    <p:sldId id="280" r:id="rId9"/>
    <p:sldId id="27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sertion-in-a-binary-tree-in-level-orde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031_02 Tree Creation: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031_02 Tree Creation: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4"/>
            <a:ext cx="8241831" cy="11345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</a:rPr>
              <a:t>Create a Tree with Level Order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Given an array of elements, the task is to insert these elements in level order and construct a tree.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https://www.geeksforgeeks.org/create-a-tree-in-level-order/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F92EA-B1A4-C2D1-6A5E-A733F515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909118"/>
            <a:ext cx="454342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031_02 Tree Creation: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203" y="1438226"/>
            <a:ext cx="8241831" cy="51006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</a:rPr>
              <a:t>Create a Tree with Level Order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task is to construct a whole tree from a given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To insert in level order in an already constructed tree, please see </a:t>
            </a:r>
            <a:r>
              <a:rPr lang="en-US" sz="1800" b="0" i="0" u="sng" dirty="0">
                <a:solidFill>
                  <a:schemeClr val="tx1"/>
                </a:solidFill>
                <a:effectLst/>
              </a:rPr>
              <a:t>Insertion in a Binary Tree in level order (</a:t>
            </a:r>
            <a:r>
              <a:rPr lang="en-US" sz="1800" b="0" i="0" u="sng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https://www.geeksforgeeks.org/insertion-in-a-binary-tree-in-level-order/</a:t>
            </a:r>
            <a:r>
              <a:rPr lang="en-US" sz="1800" b="0" i="0" u="sng" dirty="0">
                <a:solidFill>
                  <a:schemeClr val="tx1"/>
                </a:solidFill>
                <a:effectLst/>
              </a:rPr>
              <a:t>)</a:t>
            </a:r>
            <a:endParaRPr lang="en-US" sz="1800" u="sng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task is to store data in a binary tree but in level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To do so, we will proceed as follows: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1. 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Whenever a new Node is added to the binary tree, the address of the node is pushed into a queue.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2.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Node addresses will stay in the queue until both its children’s Nodes do not get filled.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3.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Once both the children’s Nodes get filled up, the parent Node is popped from the queue.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https://www.geeksforgeeks.org/create-a-tree-in-level-order/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31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031_02.1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031_02.1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6360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Define Data, </a:t>
            </a:r>
            <a:r>
              <a:rPr lang="en-US" sz="1600" dirty="0" err="1">
                <a:solidFill>
                  <a:schemeClr val="tx1"/>
                </a:solidFill>
              </a:rPr>
              <a:t>newNode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https://www.geeksforgeeks.org/create-a-tree-in-level-order/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9FB56-8BC0-6829-0BCE-AAF4D444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38578"/>
            <a:ext cx="5934075" cy="4438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011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031_02.1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2830887" cy="57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insertValue()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https://www.geeksforgeeks.org/create-a-tree-in-level-order/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3396E-9900-362F-F26A-F0834B32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54" y="1983601"/>
            <a:ext cx="6324600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716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031_02.1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2686871" cy="93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createTree() and levelOrder()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https://www.geeksforgeeks.org/create-a-tree-in-level-order/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36960-02CB-C007-43CF-259BC9CE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09" y="1180326"/>
            <a:ext cx="5210175" cy="518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22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031_02.1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57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https://www.geeksforgeeks.org/create-a-tree-in-level-order/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CB854-5CAF-D036-A057-8370488A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071302"/>
            <a:ext cx="556260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52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031_02.1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79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Tree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https://www.geeksforgeeks.org/create-a-tree-in-level-order/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41E07-1099-E72C-0E90-FBAE12D9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26471"/>
            <a:ext cx="254317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07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357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031_02 Tree Creation: CPP</vt:lpstr>
      <vt:lpstr>031_02 Tree Creation: CPP</vt:lpstr>
      <vt:lpstr>031_02 Tree Creation: CPP</vt:lpstr>
      <vt:lpstr>031_02.1 Tree Traverse: CPP Code</vt:lpstr>
      <vt:lpstr>031_02.1 Tree Traverse: CPP Code</vt:lpstr>
      <vt:lpstr>031_02.1 Tree Traverse: CPP Code</vt:lpstr>
      <vt:lpstr>031_02.1 Tree Traverse: CPP Code</vt:lpstr>
      <vt:lpstr>031_02.1 Tree Traverse: CPP Code</vt:lpstr>
      <vt:lpstr>031_02.1 Tree Traverse: CPP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1544</cp:revision>
  <dcterms:created xsi:type="dcterms:W3CDTF">2018-09-28T16:40:41Z</dcterms:created>
  <dcterms:modified xsi:type="dcterms:W3CDTF">2022-10-22T18:38:48Z</dcterms:modified>
</cp:coreProperties>
</file>