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8" r:id="rId3"/>
    <p:sldId id="278" r:id="rId4"/>
    <p:sldId id="279" r:id="rId5"/>
    <p:sldId id="300" r:id="rId6"/>
    <p:sldId id="301" r:id="rId7"/>
    <p:sldId id="280" r:id="rId8"/>
    <p:sldId id="281" r:id="rId9"/>
    <p:sldId id="302" r:id="rId10"/>
    <p:sldId id="282" r:id="rId11"/>
    <p:sldId id="283" r:id="rId12"/>
    <p:sldId id="284" r:id="rId13"/>
    <p:sldId id="285" r:id="rId14"/>
    <p:sldId id="303" r:id="rId15"/>
    <p:sldId id="296" r:id="rId16"/>
    <p:sldId id="297" r:id="rId17"/>
    <p:sldId id="298" r:id="rId18"/>
    <p:sldId id="299" r:id="rId19"/>
    <p:sldId id="294" r:id="rId20"/>
    <p:sldId id="304" r:id="rId21"/>
    <p:sldId id="305" r:id="rId22"/>
    <p:sldId id="259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1" autoAdjust="0"/>
    <p:restoredTop sz="92988" autoAdjust="0"/>
  </p:normalViewPr>
  <p:slideViewPr>
    <p:cSldViewPr>
      <p:cViewPr varScale="1">
        <p:scale>
          <a:sx n="69" d="100"/>
          <a:sy n="69" d="100"/>
        </p:scale>
        <p:origin x="5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032_01 Tree Traverse: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032_01.3 Post-Order Traversal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326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032_01.3 Post-Order Traversal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5"/>
            <a:ext cx="8241831" cy="10801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Post-Order Traversal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In this traversal method, the root node is visited last, hence the name.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First, we traverse the left subtree, then the right subtree and finally the root node.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https://www.tutorialspoint.com/data_structures_algorithms/tree_traversal.htm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3074" name="Picture 2" descr="Post Order Traversal">
            <a:extLst>
              <a:ext uri="{FF2B5EF4-FFF2-40B4-BE49-F238E27FC236}">
                <a16:creationId xmlns:a16="http://schemas.microsoft.com/office/drawing/2014/main" id="{70218178-84E0-C206-5B70-3760EDA43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425" y="2636912"/>
            <a:ext cx="3533775" cy="285750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副標題 2">
            <a:extLst>
              <a:ext uri="{FF2B5EF4-FFF2-40B4-BE49-F238E27FC236}">
                <a16:creationId xmlns:a16="http://schemas.microsoft.com/office/drawing/2014/main" id="{17DFD466-472E-49ED-8210-FF1A0BA504F0}"/>
              </a:ext>
            </a:extLst>
          </p:cNvPr>
          <p:cNvSpPr txBox="1">
            <a:spLocks/>
          </p:cNvSpPr>
          <p:nvPr/>
        </p:nvSpPr>
        <p:spPr>
          <a:xfrm>
            <a:off x="465971" y="2588416"/>
            <a:ext cx="4466070" cy="254379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start from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A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, and following Post-order traversal, we first visit the left subtree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B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B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is also traversed post-order.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process goes on until all the nodes are visited.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output of post-order traversal of this tree will be −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1" dirty="0">
                <a:solidFill>
                  <a:srgbClr val="C00000"/>
                </a:solidFill>
                <a:effectLst/>
              </a:rPr>
              <a:t>D → E → B → F → G → C → A</a:t>
            </a:r>
            <a:endParaRPr lang="en-US" sz="1800" b="0" i="0" dirty="0"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41704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032_01.4 Tree Traversal: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440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032_01.4 Tree Traversal: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4"/>
            <a:ext cx="8241831" cy="30081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Tree Traversal: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Traversal is a process to visit all the nodes of a tree and may print their values too.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Because all nodes are connected via edges (links) we always start from the root (head) node. That is, we cannot random access a node in a tree. There are three ways which we use to traverse a tree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I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n-order Traversal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Pre-order Traversal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Post-order Traversal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now look at the implementation of tree traversal in C programming language.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https://www.tutorialspoint.com/data_structures_algorithms/tree_traversal_in_c.htm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4098" name="Picture 2" descr="Binary Search Tree">
            <a:extLst>
              <a:ext uri="{FF2B5EF4-FFF2-40B4-BE49-F238E27FC236}">
                <a16:creationId xmlns:a16="http://schemas.microsoft.com/office/drawing/2014/main" id="{1A2B215F-1E62-E014-14B4-AEA8792AE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420958"/>
            <a:ext cx="3333750" cy="161925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355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032_01.4 Tree Traversal: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4"/>
            <a:ext cx="8241831" cy="30081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Tree Traversal: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Traversal is a process to visit all the nodes of a tree and may print their values too.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Because all nodes are connected via edges (links) we always start from the root (head) node. That is, we cannot random access a node in a tree. There are three ways which we use to traverse a tree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I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n-order Traversal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Pre-order Traversal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Post-order Traversal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now look at the implementation of tree traversal in C programming language.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https://www.tutorialspoint.com/data_structures_algorithms/tree_traversal_in_c.htm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0398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032_01.4 Tree Traversal: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70" y="1268754"/>
            <a:ext cx="2222718" cy="6480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Tree: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i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nsert()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https://www.tutorialspoint.com/data_structures_algorithms/tree_traversal_in_c.htm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09DFA8-9F84-833B-C4E2-3F9EB5E69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627613"/>
            <a:ext cx="5980055" cy="578151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49972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032_01.4 Tree Traversal: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70" y="1268754"/>
            <a:ext cx="2222718" cy="6480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Tree: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search()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https://www.tutorialspoint.com/data_structures_algorithms/tree_traversal_in_c.htm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56A496-A4ED-7652-21BD-0EF991F60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1340768"/>
            <a:ext cx="4619625" cy="3838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21469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032_01.4 Tree Traversal: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70" y="1268754"/>
            <a:ext cx="2830886" cy="144016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Tree: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p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re_order_traversal(),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inorder_traversal(), and </a:t>
            </a:r>
            <a:r>
              <a:rPr lang="en-US" sz="1800" dirty="0" err="1">
                <a:solidFill>
                  <a:srgbClr val="000000"/>
                </a:solidFill>
              </a:rPr>
              <a:t>post_order_traversal</a:t>
            </a:r>
            <a:r>
              <a:rPr lang="en-US" sz="1800" dirty="0">
                <a:solidFill>
                  <a:srgbClr val="000000"/>
                </a:solidFill>
              </a:rPr>
              <a:t>().</a:t>
            </a: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https://www.tutorialspoint.com/data_structures_algorithms/tree_traversal_in_c.htm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E0A0E0-946D-10E9-6333-C4F1D1370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1266626"/>
            <a:ext cx="5067300" cy="4676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01052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032_01.4 Tree Traversal: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70" y="1268754"/>
            <a:ext cx="2830886" cy="7200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Tree: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main()</a:t>
            </a: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https://www.tutorialspoint.com/data_structures_algorithms/tree_traversal_in_c.htm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D2BA80-6936-E966-D18A-24D267DF0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120995"/>
            <a:ext cx="5467350" cy="6353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22311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032_01.4 Tree Traversal: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4"/>
            <a:ext cx="8241831" cy="8528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Tree: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https://www.tutorialspoint.com/data_structures_algorithms/tree_traversal_in_c.htm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C983F9-2F16-95B3-39A2-287E8F7A3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033" y="2475439"/>
            <a:ext cx="3676650" cy="18954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2" descr="Binary Search Tree">
            <a:extLst>
              <a:ext uri="{FF2B5EF4-FFF2-40B4-BE49-F238E27FC236}">
                <a16:creationId xmlns:a16="http://schemas.microsoft.com/office/drawing/2014/main" id="{D39AE7B0-5414-1DCE-212A-D06AFC73B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98" y="2570883"/>
            <a:ext cx="3333750" cy="161925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177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032_01 Tree Traverse 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14512"/>
            <a:ext cx="8241831" cy="35986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Tree Traverse: 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Traversal is a process to visit all the nodes of a tree and may print their values too.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Because all nodes are connected via edges (links) we always start from the root (head) node.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That is, we cannot randomly access a node in a tree. There are three ways which we use to traverse a tree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In-order Traversal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Pre-order Traversal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Post-order Traversal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Generally, we traverse a tree to search or locate a given item or key in the tree or to print all the values it contains.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https://www.tutorialspoint.com/data_structures_algorithms/tree_traversal.htm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178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032_01.5 Summary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023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032_01.5 Summary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4"/>
            <a:ext cx="8241831" cy="20882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Summary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Tree Traverse has three ways: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I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n-order Traversal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Pre-order Traversal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Post-order Traversal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code in 032_01 (Traverse) is reused from 031_01m (creation).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https://www.tutorialspoint.com/data_structures_algorithms/tree_traversal_in_c.htm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092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032_01.1 In-Order Traversal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622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032_01.1 In-Order Traversal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5"/>
            <a:ext cx="8241831" cy="19442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In-Order Traversal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In this traversal method, the left subtree is visited first, then the root and later the right sub-tree.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should always remember that every node may represent a subtree itself.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If a binary tree is traversed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in-order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, the output will produce sorted key values in an ascending order.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https://www.tutorialspoint.com/data_structures_algorithms/tree_traversal.htm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26" name="Picture 2" descr="In Order Traversal">
            <a:extLst>
              <a:ext uri="{FF2B5EF4-FFF2-40B4-BE49-F238E27FC236}">
                <a16:creationId xmlns:a16="http://schemas.microsoft.com/office/drawing/2014/main" id="{B5A07C9B-98AA-CE36-A268-1CC3E80C1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51" y="3498850"/>
            <a:ext cx="3524250" cy="285750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395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032_01.1 In-Order Traversal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5"/>
            <a:ext cx="8241831" cy="19442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In-Order Traversal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start from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A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, and following in-order traversal, we move to its left subtree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B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B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is also traversed in-order.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process goes on until all the nodes are visited. The output of inorder traversal of this tree will be: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1" dirty="0">
                <a:solidFill>
                  <a:srgbClr val="C00000"/>
                </a:solidFill>
                <a:effectLst/>
              </a:rPr>
              <a:t>D → B → E → A → F → C → G</a:t>
            </a:r>
            <a:endParaRPr lang="en-US" sz="1800" b="0" i="0" dirty="0">
              <a:solidFill>
                <a:srgbClr val="C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https://www.tutorialspoint.com/data_structures_algorithms/tree_traversal.htm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026" name="Picture 2" descr="In Order Traversal">
            <a:extLst>
              <a:ext uri="{FF2B5EF4-FFF2-40B4-BE49-F238E27FC236}">
                <a16:creationId xmlns:a16="http://schemas.microsoft.com/office/drawing/2014/main" id="{B5A07C9B-98AA-CE36-A268-1CC3E80C1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102" y="3429000"/>
            <a:ext cx="3524250" cy="285750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956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032_01.1 In-Order Traversal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5"/>
            <a:ext cx="3838999" cy="5040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In-Order Traversal Algorithm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https://www.tutorialspoint.com/data_structures_algorithms/tree_traversal.htm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26" name="Picture 2" descr="In Order Traversal">
            <a:extLst>
              <a:ext uri="{FF2B5EF4-FFF2-40B4-BE49-F238E27FC236}">
                <a16:creationId xmlns:a16="http://schemas.microsoft.com/office/drawing/2014/main" id="{B5A07C9B-98AA-CE36-A268-1CC3E80C1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106117"/>
            <a:ext cx="3524250" cy="285750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FD3D04-6860-A2FB-8B77-0072124D9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86" y="2132856"/>
            <a:ext cx="4581525" cy="1114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55003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032_01.2 Pre-Order Traversal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655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032_01.2 Pre-Order Traversal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5"/>
            <a:ext cx="8241831" cy="10081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Pre-Order Traversal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In this traversal method, the root node is visited first, then the left subtree and finally the right subtree.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https://www.tutorialspoint.com/data_structures_algorithms/tree_traversal.htm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2050" name="Picture 2" descr="Pre Order Traversal">
            <a:extLst>
              <a:ext uri="{FF2B5EF4-FFF2-40B4-BE49-F238E27FC236}">
                <a16:creationId xmlns:a16="http://schemas.microsoft.com/office/drawing/2014/main" id="{E922F212-C5F1-1DEB-F090-FB3A1AD5B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0" y="2346722"/>
            <a:ext cx="3524250" cy="285750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副標題 2">
            <a:extLst>
              <a:ext uri="{FF2B5EF4-FFF2-40B4-BE49-F238E27FC236}">
                <a16:creationId xmlns:a16="http://schemas.microsoft.com/office/drawing/2014/main" id="{E8EA2864-09A7-55DF-F629-AD899D3CF896}"/>
              </a:ext>
            </a:extLst>
          </p:cNvPr>
          <p:cNvSpPr txBox="1">
            <a:spLocks/>
          </p:cNvSpPr>
          <p:nvPr/>
        </p:nvSpPr>
        <p:spPr>
          <a:xfrm>
            <a:off x="501805" y="2372390"/>
            <a:ext cx="4502243" cy="28318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We start from 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+mj-lt"/>
              </a:rPr>
              <a:t>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, and following pre-order traversal, we first visit 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+mj-lt"/>
              </a:rPr>
              <a:t>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 itself and then move to its left subtree 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+mj-lt"/>
              </a:rPr>
              <a:t>B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+mj-lt"/>
              </a:rPr>
              <a:t>B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 is also traversed pre-order.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The process goes on until all the nodes are visited.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The output of pre-order traversal of this tree will be −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1" dirty="0">
                <a:solidFill>
                  <a:srgbClr val="C00000"/>
                </a:solidFill>
                <a:effectLst/>
                <a:latin typeface="+mj-lt"/>
              </a:rPr>
              <a:t>A → B → D → E → C → F → G</a:t>
            </a:r>
            <a:endParaRPr lang="en-US" sz="1800" b="0" i="0" dirty="0">
              <a:solidFill>
                <a:srgbClr val="C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3432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032_01.2 Pre-Order Traversal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5"/>
            <a:ext cx="8241831" cy="3850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Pre-Order Traversal Algorithm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https://www.tutorialspoint.com/data_structures_algorithms/tree_traversal.htm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2050" name="Picture 2" descr="Pre Order Traversal">
            <a:extLst>
              <a:ext uri="{FF2B5EF4-FFF2-40B4-BE49-F238E27FC236}">
                <a16:creationId xmlns:a16="http://schemas.microsoft.com/office/drawing/2014/main" id="{E922F212-C5F1-1DEB-F090-FB3A1AD5B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0" y="1961699"/>
            <a:ext cx="3524250" cy="285750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5BB2F2-F2E8-11F4-1E83-1E6BBBC0F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" y="1953941"/>
            <a:ext cx="4486275" cy="11620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5102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7930</TotalTime>
  <Words>1116</Words>
  <Application>Microsoft Office PowerPoint</Application>
  <PresentationFormat>On-screen Show (4:3)</PresentationFormat>
  <Paragraphs>147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Office 佈景主題</vt:lpstr>
      <vt:lpstr>032_01 Tree Traverse: C</vt:lpstr>
      <vt:lpstr>032_01 Tree Traverse : C</vt:lpstr>
      <vt:lpstr>032_01.1 In-Order Traversal</vt:lpstr>
      <vt:lpstr>032_01.1 In-Order Traversal</vt:lpstr>
      <vt:lpstr>032_01.1 In-Order Traversal</vt:lpstr>
      <vt:lpstr>032_01.1 In-Order Traversal</vt:lpstr>
      <vt:lpstr>032_01.2 Pre-Order Traversal</vt:lpstr>
      <vt:lpstr>032_01.2 Pre-Order Traversal</vt:lpstr>
      <vt:lpstr>032_01.2 Pre-Order Traversal</vt:lpstr>
      <vt:lpstr>032_01.3 Post-Order Traversal</vt:lpstr>
      <vt:lpstr>032_01.3 Post-Order Traversal</vt:lpstr>
      <vt:lpstr>032_01.4 Tree Traversal: C Code</vt:lpstr>
      <vt:lpstr>032_01.4 Tree Traversal: C Code</vt:lpstr>
      <vt:lpstr>032_01.4 Tree Traversal: C Code</vt:lpstr>
      <vt:lpstr>032_01.4 Tree Traversal: C Code</vt:lpstr>
      <vt:lpstr>032_01.4 Tree Traversal: C Code</vt:lpstr>
      <vt:lpstr>032_01.4 Tree Traversal: C Code</vt:lpstr>
      <vt:lpstr>032_01.4 Tree Traversal: C Code</vt:lpstr>
      <vt:lpstr>032_01.4 Tree Traversal: C Code</vt:lpstr>
      <vt:lpstr>032_01.5 Summary</vt:lpstr>
      <vt:lpstr>032_01.5 Summary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1544</cp:revision>
  <dcterms:created xsi:type="dcterms:W3CDTF">2018-09-28T16:40:41Z</dcterms:created>
  <dcterms:modified xsi:type="dcterms:W3CDTF">2022-10-22T18:59:22Z</dcterms:modified>
</cp:coreProperties>
</file>