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8" r:id="rId3"/>
    <p:sldId id="275" r:id="rId4"/>
    <p:sldId id="276" r:id="rId5"/>
    <p:sldId id="278" r:id="rId6"/>
    <p:sldId id="279" r:id="rId7"/>
    <p:sldId id="277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1" autoAdjust="0"/>
    <p:restoredTop sz="92988" autoAdjust="0"/>
  </p:normalViewPr>
  <p:slideViewPr>
    <p:cSldViewPr>
      <p:cViewPr varScale="1">
        <p:scale>
          <a:sx n="69" d="100"/>
          <a:sy n="69" d="100"/>
        </p:scale>
        <p:origin x="54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032_02 Tree Traverse: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032_02 Tree Traverse: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4514"/>
            <a:ext cx="8241831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73239"/>
                </a:solidFill>
                <a:effectLst/>
              </a:rPr>
              <a:t>Tree Traversals (Inorder, Preorder and Postorder): CPP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https://www.geeksforgeeks.org/tree-traversals-inorder-preorder-and-postorder/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1250E2-D62C-79FC-C028-A84F3421F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880634"/>
            <a:ext cx="6397352" cy="461409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標題 2">
            <a:extLst>
              <a:ext uri="{FF2B5EF4-FFF2-40B4-BE49-F238E27FC236}">
                <a16:creationId xmlns:a16="http://schemas.microsoft.com/office/drawing/2014/main" id="{69D2B63C-A764-E51D-F70F-C372C155AA7E}"/>
              </a:ext>
            </a:extLst>
          </p:cNvPr>
          <p:cNvSpPr txBox="1">
            <a:spLocks/>
          </p:cNvSpPr>
          <p:nvPr/>
        </p:nvSpPr>
        <p:spPr>
          <a:xfrm>
            <a:off x="457200" y="1925664"/>
            <a:ext cx="2048975" cy="452403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73239"/>
                </a:solidFill>
              </a:rPr>
              <a:t>Unlike linear data structures (Array, Linked List, Queues, Stacks, etc.) which have only one logical way to traverse them, trees can be traversed in different ways.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73239"/>
                </a:solidFill>
              </a:rPr>
              <a:t>On the right are the generally used methods for traversing trees:</a:t>
            </a:r>
            <a:endParaRPr lang="en-US" sz="1800" b="1" dirty="0">
              <a:solidFill>
                <a:srgbClr val="2732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17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032_02.1 Tree Traverse: CPP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7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032_02.1 Tree Traverse: CPP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6480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Tree Traverse: CPP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Note: The code below is manually creating the tree node one-by-one.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https://www.geeksforgeeks.org/tree-traversals-inorder-preorder-and-postorder/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482D0B-33F8-7F2C-9507-1E0CD7E72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114594"/>
            <a:ext cx="5762625" cy="3695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5011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032_02.1 Tree Traverse: CPP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2830887" cy="11521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Tree Traverse: CPP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printPreorder</a:t>
            </a:r>
            <a:r>
              <a:rPr lang="en-US" sz="1600" dirty="0">
                <a:solidFill>
                  <a:schemeClr val="tx1"/>
                </a:solidFill>
              </a:rPr>
              <a:t>(), </a:t>
            </a:r>
            <a:r>
              <a:rPr lang="en-US" sz="1600" dirty="0" err="1">
                <a:solidFill>
                  <a:schemeClr val="tx1"/>
                </a:solidFill>
              </a:rPr>
              <a:t>printInorder</a:t>
            </a:r>
            <a:r>
              <a:rPr lang="en-US" sz="1600" dirty="0">
                <a:solidFill>
                  <a:schemeClr val="tx1"/>
                </a:solidFill>
              </a:rPr>
              <a:t>(), </a:t>
            </a:r>
            <a:r>
              <a:rPr lang="en-US" sz="1600" dirty="0" err="1">
                <a:solidFill>
                  <a:schemeClr val="tx1"/>
                </a:solidFill>
              </a:rPr>
              <a:t>printPostorder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https://www.geeksforgeeks.org/tree-traversals-inorder-preorder-and-postorder/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35F30D-4D7A-D591-61B2-B12DAD286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433" y="764703"/>
            <a:ext cx="4838378" cy="581880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7716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032_02.1 Tree Traverse: CPP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3350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Tree Traverse: CPP 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https://www.geeksforgeeks.org/tree-traversals-inorder-preorder-and-postorder/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C287F3-606D-927E-E46F-47D089BA9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787096"/>
            <a:ext cx="6524625" cy="3905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0822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032_02.1 Tree Traverse: CPP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Tree Traverse: CPP 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https://www.geeksforgeeks.org/tree-traversals-inorder-preorder-and-postorder/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2DE14C-E765-3001-A1DD-69090A649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552700"/>
            <a:ext cx="3505200" cy="1752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5076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7939</TotalTime>
  <Words>206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032_02 Tree Traverse: CPP</vt:lpstr>
      <vt:lpstr>032_02 Tree Traverse: CPP</vt:lpstr>
      <vt:lpstr>032_02.1 Tree Traverse: CPP Code</vt:lpstr>
      <vt:lpstr>032_02.1 Tree Traverse: CPP Code</vt:lpstr>
      <vt:lpstr>032_02.1 Tree Traverse: CPP Code</vt:lpstr>
      <vt:lpstr>032_02.1 Tree Traverse: CPP Code</vt:lpstr>
      <vt:lpstr>032_02.1 Tree Traverse: CPP Code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1539</cp:revision>
  <dcterms:created xsi:type="dcterms:W3CDTF">2018-09-28T16:40:41Z</dcterms:created>
  <dcterms:modified xsi:type="dcterms:W3CDTF">2022-10-22T18:15:08Z</dcterms:modified>
</cp:coreProperties>
</file>