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021 Introduction to Sorting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021.3 Adaptive/Non-Adaptive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021.3 Adaptive/Non-Adaptive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28083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Adaptive/Non-Adaptive Sorting Algorithm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sorting algorithm is said to be adaptive, if it takes advantage of already 'sorted' elements in the list that is to be sorted.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That is, while sorting if the source list has some element already sorted,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adaptive algorithms will take this into account and will try not to re-order them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non-adaptive algorithm is one which does not take into account the elements which are already sorted.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Non-adaptive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try to force every single element to be re-ordered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to confirm their sortedness.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20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021.4 Terminology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0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021.4 Terminology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41764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Terminology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Some terms are generally coined while discussing sorting techniques, here is a brief introduction to them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Increasing Order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sequence of values is said to be 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increasing order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if the successive element is greater than the previous one.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1, 3, 4, 6, 8, 9 are in increasing order, as every next element is greater than the previous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Decreasing Order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sequence of values is said to be 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decreasing order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if the successive element is less than the current one.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9, 8, 6, 4, 3, 1 are in decreasing order, as every next element is less than the previous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021.4 Terminology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4464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Terminology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Non-Increasing Order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sequence of values is said to be 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non-increasing order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if the successive element is less than or equal to its previous element in the sequence.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order occurs when the sequence contains duplicate values.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9, 8, 6, 3, 3, 1 are in non-increasing order, as every next element is less than or equal to (in case of 3) but not greater than any previous element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Non-Decreasing Order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sequence of values is said to be in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non-decreasing order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if the successive element is greater than or equal to its previous element in the sequence.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order occurs when the sequence contains duplicate values.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1, 3, 3, 6, 8, 9 are in non-decreasing order, as every next element is greater than or equal to (in case of 3) but not less than the previous 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04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021.5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5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4464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Summary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  <a:cs typeface="Heebo" pitchFamily="2" charset="-79"/>
              </a:rPr>
              <a:t>We discuss the following 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  <a:cs typeface="Heebo" pitchFamily="2" charset="-79"/>
              </a:rPr>
              <a:t>In place/not-in-place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Heebo" pitchFamily="2" charset="-79"/>
              </a:rPr>
              <a:t>Stable/no-stable sorting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  <a:cs typeface="Heebo" pitchFamily="2" charset="-79"/>
              </a:rPr>
              <a:t>Adaptive/non-adaptive sortin</a:t>
            </a:r>
            <a:r>
              <a:rPr lang="en-US" sz="1800" dirty="0">
                <a:solidFill>
                  <a:schemeClr val="tx1"/>
                </a:solidFill>
                <a:cs typeface="Heebo" pitchFamily="2" charset="-79"/>
              </a:rPr>
              <a:t>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  <a:cs typeface="Heebo" pitchFamily="2" charset="-79"/>
              </a:rPr>
              <a:t>Terminology: Increase Order, Decrease order, non-increase order, non-decrease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 Introduction to Sorting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74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Sorting Algorithm: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Sorting refers to arranging data in a particular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Sorting algorithm specifies the way to arrange data in a particular order. Most common orders are in numerical or lexicographical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importance of sorting lies in the fact that data searching can be optimized to a very high level, if data is stored in a sorted manner.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Sorting is also used to represent data in more readable formats.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some of the examples of sorting in real-life scenarios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Telephone Directory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The telephone directory stores the telephone numbers of people sorted by their names, so that the names can be searched easily.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Dictionary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The dictionary stores words in an alphabetical order so that searching of any word becomes easy.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https://www.tutorialspoint.com/data_structures_algorithms/sorting_algorithms.htm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021.1 In-Place/Not-in-Place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021.1 In-Place/Not-in-Place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600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In-Place/Not-in-Place Sorting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Sorting algorithms may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require some extra space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for comparison and temporary storage of few data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algorithms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do not require any extra space and sorting is said to happen in-place, or for example, within the array itself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called 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in-place sorting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Bubble sort is an example of in-place sorting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However, in some sorting algorithms, the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program requires space which is more than or equal to the elements being sorted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Sorting which uses equal or more space is called 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not-in-place sorting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Merge-sort is an example of not-in-place sorting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https://www.tutorialspoint.com/data_structures_algorithms/sorting_algorithms.htm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021.2 Stable/Not Stable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021.2 Stable/Not Stable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0829"/>
            <a:ext cx="8241831" cy="20581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Stable/Not Stable Sorting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02124"/>
                </a:solidFill>
                <a:effectLst/>
              </a:rPr>
              <a:t>A stable sorting algorithm maintains the relative order of the items with equal sort keys.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02124"/>
                </a:solidFill>
                <a:effectLst/>
              </a:rPr>
              <a:t>An unstable sorting algorithm does not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02124"/>
                </a:solidFill>
                <a:effectLst/>
              </a:rPr>
              <a:t>In other words, when a collection is sorted with a stable sorting algorithm, items with the same sort keys preserve their order after the collection is sorted.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24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021.2 Stable/Not Stable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4563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Stable vs Unstable Algorithm Example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Suppose you need to sort following key-value </a:t>
            </a:r>
            <a:r>
              <a:rPr lang="en-US" sz="1800" b="0" i="0" u="sng" dirty="0">
                <a:solidFill>
                  <a:srgbClr val="009900"/>
                </a:solidFill>
                <a:effectLst/>
              </a:rPr>
              <a:t>pairs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in the increasing order of keys: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INPUT: (4,5), (3, 2), (4, 3), (5,4), (6,4)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there is two possible </a:t>
            </a:r>
            <a:r>
              <a:rPr lang="en-US" sz="1800" b="0" i="0" u="sng" dirty="0">
                <a:solidFill>
                  <a:srgbClr val="009900"/>
                </a:solidFill>
                <a:effectLst/>
              </a:rPr>
              <a:t>solutions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for the two pairs where the key is the same, i.e., (4,5) and (4,3) as shown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OUTPUT1: (3, 2),  (4, 5),  (4,3),  (5,4),  (6,4)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OUTPUT2: (3, 2),  (4, 3),  (4,5),  (5,4),  (6,4)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sorting algorithm which will produce the first output will be known as a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stable sorting algorithm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because the </a:t>
            </a:r>
            <a:r>
              <a:rPr lang="en-US" sz="1800" b="0" i="1" dirty="0">
                <a:solidFill>
                  <a:srgbClr val="000000"/>
                </a:solidFill>
                <a:effectLst/>
              </a:rPr>
              <a:t>original order of equal keys is maintained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you can see that (4, 5) comes before (4,3) in the sorted order, which was the original order i.e., in the given input, (4, 5) comes before (4,3).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6D229-B874-138A-7C93-B5238FC01E3A}"/>
              </a:ext>
            </a:extLst>
          </p:cNvPr>
          <p:cNvSpPr/>
          <p:nvPr/>
        </p:nvSpPr>
        <p:spPr>
          <a:xfrm>
            <a:off x="2501900" y="2852936"/>
            <a:ext cx="117936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C3A00-F224-BF07-BBF3-F98977AA2844}"/>
              </a:ext>
            </a:extLst>
          </p:cNvPr>
          <p:cNvSpPr/>
          <p:nvPr/>
        </p:nvSpPr>
        <p:spPr>
          <a:xfrm>
            <a:off x="1547664" y="1916833"/>
            <a:ext cx="518249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6750B-AF74-C59E-45CF-C2BFEEC75B33}"/>
              </a:ext>
            </a:extLst>
          </p:cNvPr>
          <p:cNvSpPr/>
          <p:nvPr/>
        </p:nvSpPr>
        <p:spPr>
          <a:xfrm>
            <a:off x="2636166" y="1916832"/>
            <a:ext cx="639689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021.2 Stable/Not Stable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Stable vs Unstable Algorithm Example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a sorting algorithm, after sorting the contents, does not change the sequence of similar content in which they appear, it is called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stable sorting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074" name="Picture 2" descr="Stable Sorting">
            <a:extLst>
              <a:ext uri="{FF2B5EF4-FFF2-40B4-BE49-F238E27FC236}">
                <a16:creationId xmlns:a16="http://schemas.microsoft.com/office/drawing/2014/main" id="{B68EE7D1-59F9-B265-61F9-FA000A39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60" y="2464779"/>
            <a:ext cx="6741708" cy="316860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021.2 Stable/Not Stable Sorting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917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Stable vs Unstable Algorithm Example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a sorting algorithm, after sorting the contents, changes the sequence of similar content in which they appear, it is called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unstable sorting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(key, value) pairs: The key may be the same, but the value are different.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is</a:t>
            </a:r>
            <a:r>
              <a:rPr lang="en-US" sz="1800" dirty="0">
                <a:solidFill>
                  <a:srgbClr val="000000"/>
                </a:solidFill>
              </a:rPr>
              <a:t> sorted with same key but change order due to difference value.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https://javarevisited.blogspot.com/2017/06/difference-between-stable-and-unstable-algorithm.html#axzz7iHL0Kvai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 descr="Unstable Sorting">
            <a:extLst>
              <a:ext uri="{FF2B5EF4-FFF2-40B4-BE49-F238E27FC236}">
                <a16:creationId xmlns:a16="http://schemas.microsoft.com/office/drawing/2014/main" id="{DD2CF220-6A1D-44B5-D536-471BEEDCB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68572"/>
            <a:ext cx="6216352" cy="31703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8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1280</Words>
  <Application>Microsoft Office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021 Introduction to Sorting Algorithm</vt:lpstr>
      <vt:lpstr>021 Introduction to Sorting Algorithm</vt:lpstr>
      <vt:lpstr>021.1 In-Place/Not-in-Place Sorting</vt:lpstr>
      <vt:lpstr>021.1 In-Place/Not-in-Place Sorting</vt:lpstr>
      <vt:lpstr>021.2 Stable/Not Stable Sorting</vt:lpstr>
      <vt:lpstr>021.2 Stable/Not Stable Sorting</vt:lpstr>
      <vt:lpstr>021.2 Stable/Not Stable Sorting</vt:lpstr>
      <vt:lpstr>021.2 Stable/Not Stable Sorting</vt:lpstr>
      <vt:lpstr>021.2 Stable/Not Stable Sorting</vt:lpstr>
      <vt:lpstr>021.3 Adaptive/Non-Adaptive Sorting</vt:lpstr>
      <vt:lpstr>021.3 Adaptive/Non-Adaptive Sorting</vt:lpstr>
      <vt:lpstr>021.4 Terminology</vt:lpstr>
      <vt:lpstr>021.4 Terminology</vt:lpstr>
      <vt:lpstr>021.4 Terminology</vt:lpstr>
      <vt:lpstr>021.5 Summary</vt:lpstr>
      <vt:lpstr>021.5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1404</cp:revision>
  <dcterms:created xsi:type="dcterms:W3CDTF">2018-09-28T16:40:41Z</dcterms:created>
  <dcterms:modified xsi:type="dcterms:W3CDTF">2022-10-20T18:03:46Z</dcterms:modified>
</cp:coreProperties>
</file>