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80" r:id="rId4"/>
    <p:sldId id="281" r:id="rId5"/>
    <p:sldId id="278" r:id="rId6"/>
    <p:sldId id="279" r:id="rId7"/>
    <p:sldId id="282" r:id="rId8"/>
    <p:sldId id="283" r:id="rId9"/>
    <p:sldId id="284" r:id="rId10"/>
    <p:sldId id="285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1" autoAdjust="0"/>
    <p:restoredTop sz="92988" autoAdjust="0"/>
  </p:normalViewPr>
  <p:slideViewPr>
    <p:cSldViewPr>
      <p:cViewPr varScale="1">
        <p:scale>
          <a:sx n="69" d="100"/>
          <a:sy n="69" d="100"/>
        </p:scale>
        <p:origin x="54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>
                <a:solidFill>
                  <a:srgbClr val="FFFF00"/>
                </a:solidFill>
              </a:rPr>
              <a:t>036_01 </a:t>
            </a:r>
            <a:r>
              <a:rPr lang="en-US" altLang="zh-TW" sz="4000" b="1" dirty="0">
                <a:solidFill>
                  <a:srgbClr val="FFFF00"/>
                </a:solidFill>
              </a:rPr>
              <a:t>Heap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036_01.1 Max Heap Construction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15841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Max Heap Construction Algorithm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Note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In Min Heap construction algorithm, we expect the value of the parent node to be less than that of the child node.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Let's understand Max Heap construction by an animated illustration. We consider the same input sample that we used earlier.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https://www.tutorialspoint.com/data_structures_algorithms/heap_data_structure.htm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3074" name="Picture 2" descr="Max Heap Animated Example">
            <a:extLst>
              <a:ext uri="{FF2B5EF4-FFF2-40B4-BE49-F238E27FC236}">
                <a16:creationId xmlns:a16="http://schemas.microsoft.com/office/drawing/2014/main" id="{70C37EB2-198C-D333-514C-B6222F9E6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069430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994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036_01 Heap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4513"/>
            <a:ext cx="8241831" cy="13664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Heap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Heap is a special case of balanced binary tree data structure where the root-node key is compared with its children and arranged accordingly.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If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α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has child node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β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then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https://www.tutorialspoint.com/data_structures_algorithms/heap_data_structure.htm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A4AF2-D61B-8CB9-426B-457726955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936898"/>
            <a:ext cx="1628775" cy="3143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E529074B-6A37-4553-652F-DE4EECD2508E}"/>
              </a:ext>
            </a:extLst>
          </p:cNvPr>
          <p:cNvSpPr txBox="1">
            <a:spLocks/>
          </p:cNvSpPr>
          <p:nvPr/>
        </p:nvSpPr>
        <p:spPr>
          <a:xfrm>
            <a:off x="444969" y="3429001"/>
            <a:ext cx="8241831" cy="127116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If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the value of parent is greater than that of child, this property generates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Max Heap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If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the value of parent is less than that of child, this property generates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Min Heap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Based on the above criteria, a heap can be of two types</a:t>
            </a:r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9634F1-C684-A367-6CEA-AFFE5A5FD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4931400"/>
            <a:ext cx="4362450" cy="419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3717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036_01 Heap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4513"/>
            <a:ext cx="8241831" cy="5743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Min-Heap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Where the value of the root node is less than or equal to either of its children.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https://www.tutorialspoint.com/data_structures_algorithms/heap_data_structure.htm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 descr="Max Heap Example">
            <a:extLst>
              <a:ext uri="{FF2B5EF4-FFF2-40B4-BE49-F238E27FC236}">
                <a16:creationId xmlns:a16="http://schemas.microsoft.com/office/drawing/2014/main" id="{22F7C7B4-70CE-36FD-5C40-494E1216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278609"/>
            <a:ext cx="4762500" cy="234315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77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036_01 Heap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4513"/>
            <a:ext cx="8241831" cy="5743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Max-Heap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Where the value of the root node is greater than or equal to either of its children.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https://www.tutorialspoint.com/data_structures_algorithms/heap_data_structure.htm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2050" name="Picture 2" descr="Max Heap Example">
            <a:extLst>
              <a:ext uri="{FF2B5EF4-FFF2-40B4-BE49-F238E27FC236}">
                <a16:creationId xmlns:a16="http://schemas.microsoft.com/office/drawing/2014/main" id="{6FB48414-7879-A326-54C0-BA7F36AD1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224276"/>
            <a:ext cx="4762500" cy="234315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標題 2">
            <a:extLst>
              <a:ext uri="{FF2B5EF4-FFF2-40B4-BE49-F238E27FC236}">
                <a16:creationId xmlns:a16="http://schemas.microsoft.com/office/drawing/2014/main" id="{094CFB3A-9561-F127-7C5A-7DD02A457BCA}"/>
              </a:ext>
            </a:extLst>
          </p:cNvPr>
          <p:cNvSpPr txBox="1">
            <a:spLocks/>
          </p:cNvSpPr>
          <p:nvPr/>
        </p:nvSpPr>
        <p:spPr>
          <a:xfrm>
            <a:off x="444969" y="4938558"/>
            <a:ext cx="8241831" cy="57432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Both trees are constructed using the same input and order of arrival.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89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036_01.1 Max Heap Construction Algorithm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622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036_01.1 Max Heap Construction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25202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Max Heap Construction Algorithm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shall use the same example to demonstrate how a Max Heap is created.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procedure to create Min Heap is similar but we go for min values instead of max values.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are going to derive an algorithm for max heap by inserting one element at a time.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At any point of time, heap must maintain its property. While insertion, we also assume that we are inserting a node in an already heapified tree.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https://www.tutorialspoint.com/data_structures_algorithms/heap_data_structure.htm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5C5867-B0CB-ECD4-5E47-CA0DE537A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005064"/>
            <a:ext cx="6343650" cy="1485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18395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036_01.1 Max Heap Construction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15841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Max Heap Construction Algorithm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Note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In Min Heap construction algorithm, we expect the value of the parent node to be less than that of the child node.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Let's understand Max Heap construction by an animated illustration. We consider the same input sample that we used earlier.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https://www.tutorialspoint.com/data_structures_algorithms/heap_data_structure.htm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3074" name="Picture 2" descr="Max Heap Animated Example">
            <a:extLst>
              <a:ext uri="{FF2B5EF4-FFF2-40B4-BE49-F238E27FC236}">
                <a16:creationId xmlns:a16="http://schemas.microsoft.com/office/drawing/2014/main" id="{70C37EB2-198C-D333-514C-B6222F9E6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069430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506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036_01.2 Max Heap Deletion Algorithm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110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036_01.2 Max Heap Deletion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10081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Max Heap Deletion Algorithm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Let us derive an algorithm to delete from max heap. Deletion in Max (or Min) Heap always happens at the root to remove the Maximum (or minimum) value.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https://www.tutorialspoint.com/data_structures_algorithms/heap_data_structure.htm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14152E-DEAB-C950-F230-4E287031B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909" y="2332925"/>
            <a:ext cx="6457950" cy="13906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4098" name="Picture 2" descr="Max Heap Deletion Animated Example">
            <a:extLst>
              <a:ext uri="{FF2B5EF4-FFF2-40B4-BE49-F238E27FC236}">
                <a16:creationId xmlns:a16="http://schemas.microsoft.com/office/drawing/2014/main" id="{1FE91270-73B8-47E7-DE57-2DA0551AB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811885"/>
            <a:ext cx="4762500" cy="285750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439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8167</TotalTime>
  <Words>572</Words>
  <Application>Microsoft Office PowerPoint</Application>
  <PresentationFormat>On-screen Show (4:3)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036_01 Heap</vt:lpstr>
      <vt:lpstr>036_01 Heap</vt:lpstr>
      <vt:lpstr>036_01 Heap</vt:lpstr>
      <vt:lpstr>036_01 Heap</vt:lpstr>
      <vt:lpstr>036_01.1 Max Heap Construction Algorithm</vt:lpstr>
      <vt:lpstr>036_01.1 Max Heap Construction Algorithm</vt:lpstr>
      <vt:lpstr>036_01.1 Max Heap Construction Algorithm</vt:lpstr>
      <vt:lpstr>036_01.2 Max Heap Deletion Algorithm</vt:lpstr>
      <vt:lpstr>036_01.2 Max Heap Deletion Algorithm</vt:lpstr>
      <vt:lpstr>036_01.1 Max Heap Construction Algorithm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1611</cp:revision>
  <dcterms:created xsi:type="dcterms:W3CDTF">2018-09-28T16:40:41Z</dcterms:created>
  <dcterms:modified xsi:type="dcterms:W3CDTF">2022-10-23T05:16:41Z</dcterms:modified>
</cp:coreProperties>
</file>