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80" r:id="rId4"/>
    <p:sldId id="281" r:id="rId5"/>
    <p:sldId id="278" r:id="rId6"/>
    <p:sldId id="279" r:id="rId7"/>
    <p:sldId id="282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9" d="100"/>
          <a:sy n="69" d="100"/>
        </p:scale>
        <p:origin x="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036_02 Heap: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036_02 Heap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13664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Heap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Heap is a special case of balanced binary tree data structure where the root-node key is compared with its children and arranged accordingly.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If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α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has child node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β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then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https://www.geeksforgeeks.org/heap-using-stl-c/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A4AF2-D61B-8CB9-426B-457726955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936898"/>
            <a:ext cx="1628775" cy="3143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E529074B-6A37-4553-652F-DE4EECD2508E}"/>
              </a:ext>
            </a:extLst>
          </p:cNvPr>
          <p:cNvSpPr txBox="1">
            <a:spLocks/>
          </p:cNvSpPr>
          <p:nvPr/>
        </p:nvSpPr>
        <p:spPr>
          <a:xfrm>
            <a:off x="444969" y="3429001"/>
            <a:ext cx="8241831" cy="127116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the value of parent is greater than that of child, this property generates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Max Heap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the value of parent is less than that of child, this property generates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Min Heap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Based on the above criteria, a heap can be of two types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9634F1-C684-A367-6CEA-AFFE5A5FD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931400"/>
            <a:ext cx="4362450" cy="419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036_02 Heap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5743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Min-Heap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Where the value of the root node is less than or equal to either of its children.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https://www.geeksforgeeks.org/heap-using-stl-c/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Max Heap Example">
            <a:extLst>
              <a:ext uri="{FF2B5EF4-FFF2-40B4-BE49-F238E27FC236}">
                <a16:creationId xmlns:a16="http://schemas.microsoft.com/office/drawing/2014/main" id="{22F7C7B4-70CE-36FD-5C40-494E1216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278609"/>
            <a:ext cx="4762500" cy="23431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77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036_02 Heap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3"/>
            <a:ext cx="8241831" cy="5743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Max-Heap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Where the value of the root node is greater than or equal to either of its children.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https://www.geeksforgeeks.org/heap-using-stl-c/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 descr="Max Heap Example">
            <a:extLst>
              <a:ext uri="{FF2B5EF4-FFF2-40B4-BE49-F238E27FC236}">
                <a16:creationId xmlns:a16="http://schemas.microsoft.com/office/drawing/2014/main" id="{6FB48414-7879-A326-54C0-BA7F36AD1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224276"/>
            <a:ext cx="4762500" cy="23431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094CFB3A-9561-F127-7C5A-7DD02A457BCA}"/>
              </a:ext>
            </a:extLst>
          </p:cNvPr>
          <p:cNvSpPr txBox="1">
            <a:spLocks/>
          </p:cNvSpPr>
          <p:nvPr/>
        </p:nvSpPr>
        <p:spPr>
          <a:xfrm>
            <a:off x="444969" y="4938558"/>
            <a:ext cx="8241831" cy="57432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Both trees are constructed using the same input and order of arrival.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89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036_02.1 Heap: STL Code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2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036_02.1 Heap: STL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Heap: STL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https://www.geeksforgeeks.org/heap-using-stl-c/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70001-11DA-A0A4-5445-BDC5445B3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755730"/>
            <a:ext cx="5581650" cy="4905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1839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036_02.1 Heap: STL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7149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Heap: STL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https://www.geeksforgeeks.org/heap-using-stl-c/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47168-8829-3085-BEFA-CFFCC1CE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127758"/>
            <a:ext cx="3143250" cy="619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858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8174</TotalTime>
  <Words>238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036_02 Heap: STL</vt:lpstr>
      <vt:lpstr>036_02 Heap</vt:lpstr>
      <vt:lpstr>036_02 Heap</vt:lpstr>
      <vt:lpstr>036_02 Heap</vt:lpstr>
      <vt:lpstr>036_02.1 Heap: STL Code</vt:lpstr>
      <vt:lpstr>036_02.1 Heap: STL Code</vt:lpstr>
      <vt:lpstr>036_02.1 Heap: STL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1616</cp:revision>
  <dcterms:created xsi:type="dcterms:W3CDTF">2018-09-28T16:40:41Z</dcterms:created>
  <dcterms:modified xsi:type="dcterms:W3CDTF">2022-10-23T05:24:46Z</dcterms:modified>
</cp:coreProperties>
</file>