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60" d="100"/>
          <a:sy n="60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 descr="C/C++ Development Company - ScienceSoft">
            <a:extLst>
              <a:ext uri="{FF2B5EF4-FFF2-40B4-BE49-F238E27FC236}">
                <a16:creationId xmlns:a16="http://schemas.microsoft.com/office/drawing/2014/main" id="{8E9DE243-CE6E-577A-2ABF-18A237D84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861048"/>
            <a:ext cx="1656184" cy="69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Data Structure is a systematic way to organize data in order to use it efficiently. Following terms are the foundation terms of a data structure.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Interface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Each data structure has an interface.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Interface represents the set of operations that a data structure supports.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An interface only provides the list of supported operations, type of parameters they can accept and return type of these operations.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Implementation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Implementation provides the internal representation of a data structure.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Implementation also provides the definition of the algorithms used in the operations of the data structure.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https://www.tutorialspoint.com/data_structures_algorithms/data_structure_overview.htm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0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22322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Characteristics of a Data Structure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Correctness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Data structure implementation should implement its interface correctly.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Time Complexity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Running time or the execution time of operations of data structure must be as small as possible.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Space Complexity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Memory usage of a data structure operation should be as little as possible.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https://www.tutorialspoint.com/data_structures_algorithms/data_structure_overview.htm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4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Need for Data Structure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As applications are getting complex and data rich, there are three common problems that applications face now-a-days.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Data Search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Consider an inventory of 1 million(10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items of a store. If the application is to search an item, it has to search an item in 1 million(10</a:t>
            </a:r>
            <a:r>
              <a:rPr lang="en-US" sz="1800" b="0" i="0" baseline="30000" dirty="0">
                <a:solidFill>
                  <a:srgbClr val="000000"/>
                </a:solidFill>
                <a:effectLst/>
              </a:rPr>
              <a:t>6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) items every time slowing down the search. As data grows, search will become slower.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Processor speed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Processor speed although being very high, falls limited if the data grows to billion records.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Multiple requests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As thousands of users can search data simultaneously on a web server, even the fast server fails while searching the data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To solve the above-mentioned problems, data structures come to rescue.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Data can be organized in a data structure in such a way that all items may not be required to be searched, and the required data can be searched almost instantly.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https://www.tutorialspoint.com/data_structures_algorithms/data_structure_overview.htm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72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475252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000000"/>
                </a:solidFill>
                <a:effectLst/>
                <a:cs typeface="Heebo" pitchFamily="2" charset="-79"/>
              </a:rPr>
              <a:t>Execution Time Cases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There are three cases which are usually used to compare various data structure's execution time in a relative manner.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Worst Case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This is the scenario where a particular data structure operation takes maximum time it can take.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an operation's worst-case time is ƒ(n) then this operation will not take more than ƒ(n) time where ƒ(n) represents function of 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Average Case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This is the scenario depicting the average execution time of an operation of a data structure.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an operation takes ƒ(n) time in execution, then m operations will take m x ƒ(n) time.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Best Case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 −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This is the scenario depicting the least possible execution time of an operation of a data structure.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If an operation takes ƒ(n) time in execution, then the actual operation may take time as the random number which would be maximum as ƒ(n).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https://www.tutorialspoint.com/data_structures_algorithms/data_structure_overview.htm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86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000" b="1" dirty="0">
                <a:solidFill>
                  <a:srgbClr val="FFFF00"/>
                </a:solidFill>
              </a:rPr>
              <a:t>2 Overview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44969" y="1340768"/>
            <a:ext cx="8241831" cy="439248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  <a:cs typeface="Heebo" pitchFamily="2" charset="-79"/>
              </a:rPr>
              <a:t>Basic Terminology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Data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Data are values or set of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Data Item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Data item refers to single unit of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Group Items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Data items that are divided into sub items are called as Group Items.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Elementary Items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Data items that cannot be divided are called as Elementary Items.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Attribute and Entity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An entity is that which contains certain attributes or properties, which may be assigned values.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Entity Set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Entities of similar attributes form an entity set.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Field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Field is a single elementary unit of information representing an attribute of an entity.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Record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Record is a collection of field values of a given entity.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i="0" dirty="0">
                <a:solidFill>
                  <a:srgbClr val="000000"/>
                </a:solidFill>
                <a:effectLst/>
              </a:rPr>
              <a:t>File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 − File is a collection of records of the entities in a given entity set.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/>
              <a:t>https://www.tutorialspoint.com/data_structures_algorithms/data_structure_overview.htm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2022/10/15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3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2022/10/15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771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佈景主題</vt:lpstr>
      <vt:lpstr>2 Overview</vt:lpstr>
      <vt:lpstr>2 Overview</vt:lpstr>
      <vt:lpstr>2 Overview</vt:lpstr>
      <vt:lpstr>2 Overview</vt:lpstr>
      <vt:lpstr>2 Overview</vt:lpstr>
      <vt:lpstr>2 Overview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1004</cp:revision>
  <dcterms:created xsi:type="dcterms:W3CDTF">2018-09-28T16:40:41Z</dcterms:created>
  <dcterms:modified xsi:type="dcterms:W3CDTF">2022-10-15T18:25:18Z</dcterms:modified>
</cp:coreProperties>
</file>