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89" r:id="rId27"/>
    <p:sldId id="290" r:id="rId28"/>
    <p:sldId id="296" r:id="rId29"/>
    <p:sldId id="292" r:id="rId30"/>
    <p:sldId id="297" r:id="rId31"/>
    <p:sldId id="298" r:id="rId32"/>
    <p:sldId id="299" r:id="rId33"/>
    <p:sldId id="300" r:id="rId34"/>
    <p:sldId id="301" r:id="rId35"/>
    <p:sldId id="303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nvidia.com/cuda/cuda-samples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samples/index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fo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 Setup on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805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Data Storage and processing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Linux development with C++.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701D1-8CFF-40EE-83FF-71DC847C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184"/>
            <a:ext cx="7242051" cy="36348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9A35DE-7E10-41FC-A27B-9C883320A3F3}"/>
              </a:ext>
            </a:extLst>
          </p:cNvPr>
          <p:cNvSpPr/>
          <p:nvPr/>
        </p:nvSpPr>
        <p:spPr>
          <a:xfrm>
            <a:off x="737574" y="4208716"/>
            <a:ext cx="2394266" cy="623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96084-CF2A-4EEF-AE73-BC6E736F86AF}"/>
              </a:ext>
            </a:extLst>
          </p:cNvPr>
          <p:cNvSpPr/>
          <p:nvPr/>
        </p:nvSpPr>
        <p:spPr>
          <a:xfrm>
            <a:off x="737574" y="5373216"/>
            <a:ext cx="2394266" cy="625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DB8ECF-B06B-46F9-B058-7DB9F15B8B3D}"/>
              </a:ext>
            </a:extLst>
          </p:cNvPr>
          <p:cNvSpPr/>
          <p:nvPr/>
        </p:nvSpPr>
        <p:spPr>
          <a:xfrm>
            <a:off x="521550" y="542231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B9E83A-A0A6-4BF3-92B5-09EF00054D64}"/>
              </a:ext>
            </a:extLst>
          </p:cNvPr>
          <p:cNvSpPr/>
          <p:nvPr/>
        </p:nvSpPr>
        <p:spPr>
          <a:xfrm>
            <a:off x="485546" y="4282921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432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Python 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Desktop development with C++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1DCFD9-60BD-42A5-87D5-343F8013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57328"/>
            <a:ext cx="7164288" cy="3324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1C4B27-935C-4DA4-9E21-C27EA6D40A95}"/>
              </a:ext>
            </a:extLst>
          </p:cNvPr>
          <p:cNvSpPr/>
          <p:nvPr/>
        </p:nvSpPr>
        <p:spPr>
          <a:xfrm>
            <a:off x="827584" y="3429000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5826C-C7E9-46A7-9D52-774B7A051073}"/>
              </a:ext>
            </a:extLst>
          </p:cNvPr>
          <p:cNvSpPr/>
          <p:nvPr/>
        </p:nvSpPr>
        <p:spPr>
          <a:xfrm>
            <a:off x="3131840" y="4149080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C958B7-04C0-4D9E-BA17-EFA3951BD6B4}"/>
              </a:ext>
            </a:extLst>
          </p:cNvPr>
          <p:cNvSpPr/>
          <p:nvPr/>
        </p:nvSpPr>
        <p:spPr>
          <a:xfrm>
            <a:off x="2915816" y="414908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CB7AC-9A5E-4E2C-BC60-E09118184B2E}"/>
              </a:ext>
            </a:extLst>
          </p:cNvPr>
          <p:cNvSpPr/>
          <p:nvPr/>
        </p:nvSpPr>
        <p:spPr>
          <a:xfrm>
            <a:off x="575556" y="350320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10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0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install the Visual Studio, we need to install the Cuda toolkit.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developer.nvidia.com, download Windows, x86_64, Windows version 10, download exe file to local (Installer is 3.0GB).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5A495-E616-4261-A4C1-18601455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48" y="2780927"/>
            <a:ext cx="6335688" cy="3712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0C64D2-78B7-4628-A85B-293DEFE9BA8C}"/>
              </a:ext>
            </a:extLst>
          </p:cNvPr>
          <p:cNvSpPr/>
          <p:nvPr/>
        </p:nvSpPr>
        <p:spPr>
          <a:xfrm>
            <a:off x="1691680" y="3933056"/>
            <a:ext cx="5904656" cy="2520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003.3 Download Cuda 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363272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Double-click the installer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05B47-015E-4750-A6C4-7658F81F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16154"/>
            <a:ext cx="6047656" cy="4313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8F7D9F-2BD0-405C-95C5-EAEC1396D67F}"/>
              </a:ext>
            </a:extLst>
          </p:cNvPr>
          <p:cNvSpPr/>
          <p:nvPr/>
        </p:nvSpPr>
        <p:spPr>
          <a:xfrm>
            <a:off x="1524000" y="5589241"/>
            <a:ext cx="2133600" cy="767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1647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Sample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https://docs.nvidia.com/cuda/cuda-samples/index.html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Cuda Sample program for Cuda version 11.6.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After Cuda 11.6, the sample programs are separated out from the Cuda toolkit.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AFABB-BAF1-468F-97D3-7E23BC77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12" y="2988997"/>
            <a:ext cx="5103060" cy="34775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53D5634-4BDC-4630-86E9-18D4693DE003}"/>
              </a:ext>
            </a:extLst>
          </p:cNvPr>
          <p:cNvSpPr txBox="1">
            <a:spLocks/>
          </p:cNvSpPr>
          <p:nvPr/>
        </p:nvSpPr>
        <p:spPr>
          <a:xfrm>
            <a:off x="457200" y="3050423"/>
            <a:ext cx="3116196" cy="12883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Cuda sample program download from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uilding CUDA Samples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The Windows samples are built using the Visual Studio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Solution files (.sln) are provided for each supported version of Visual Studio, using the format: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*_vs&lt;version&gt;.sln - for Visual Studio &lt;version&gt;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Complete samples solution files exist at parent directory of the repo.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Each individual sample has its own set of solution files at: &lt;CUDA_SAMPLES_REPO&gt;\Samples\&lt;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</a:rPr>
              <a:t>sample_dir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&gt;\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To build/examine all the samples at once, the complete solution files should be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To build/examine a single sample, the individual sample solution files should be used.</a:t>
            </a:r>
            <a:endParaRPr lang="en-US" altLang="en-US" sz="1800" dirty="0">
              <a:solidFill>
                <a:srgbClr val="24292F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003.4 Download Cuda Sample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uilding CUDA Samples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F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</a:rPr>
              <a:t>*.sln is the file extension for Microsoft Solution.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02124"/>
                </a:solidFill>
                <a:effectLst/>
              </a:rPr>
              <a:t>A solution is simply </a:t>
            </a:r>
            <a:r>
              <a:rPr lang="en-US" sz="1800" b="1" i="0" dirty="0">
                <a:solidFill>
                  <a:srgbClr val="202124"/>
                </a:solidFill>
                <a:effectLst/>
              </a:rPr>
              <a:t>a container Visual Studio uses to organize one or more related projects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02124"/>
                </a:solidFill>
                <a:effectLst/>
              </a:rPr>
              <a:t>When you open a solution, Visual Studio automatically loads all the projects that the solution contains.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04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 Setup on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52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Setup on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Visual Studio IDE for Data structure, Vulkan, and Cuda Programming. We discussed Data Structure/Cuda Programming on Window-10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Check for Cuda-capable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Install Visual Studio 2022.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Download Cuda toolkit 11.8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Download Cuda Sample program for Cuda version 11.6.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After Cuda 11.6, the sample programs are separated out from the Cuda toolkit.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https://docs.nvidia.com/cuda/cuda-samples/index.html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Create New Project. Setup Cuda 11.8 for Cuda Sample 11.6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3632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New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09087-A1C0-41C8-A745-89F35198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61623"/>
            <a:ext cx="6447777" cy="428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461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6219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CUDA 11</a:t>
            </a:r>
            <a:r>
              <a:rPr lang="en-US" altLang="en-US" sz="1800" b="1" dirty="0">
                <a:solidFill>
                  <a:schemeClr val="tx1"/>
                </a:solidFill>
              </a:rPr>
              <a:t>.8 Runtime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Scroll to </a:t>
            </a:r>
            <a:r>
              <a:rPr lang="en-US" altLang="en-US" sz="1800" dirty="0">
                <a:solidFill>
                  <a:schemeClr val="tx1"/>
                </a:solidFill>
              </a:rPr>
              <a:t>bottom to find “CUDA 11.8 Runtime” and click “Next”.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C59E3-1C3D-4F7C-A750-0E0CA853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26392"/>
            <a:ext cx="6660232" cy="44313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835961-BBA7-47BD-B5DB-BB43A07983AF}"/>
              </a:ext>
            </a:extLst>
          </p:cNvPr>
          <p:cNvSpPr/>
          <p:nvPr/>
        </p:nvSpPr>
        <p:spPr>
          <a:xfrm>
            <a:off x="4211960" y="4342089"/>
            <a:ext cx="3384376" cy="743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F333AF-17F3-465A-AF70-EF1988AA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64" y="2342850"/>
            <a:ext cx="6372200" cy="42264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1002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Project and Solution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Project Name: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cuda</a:t>
            </a:r>
            <a:r>
              <a:rPr lang="en-US" altLang="en-US" sz="1800" dirty="0" err="1">
                <a:solidFill>
                  <a:schemeClr val="tx1"/>
                </a:solidFill>
              </a:rPr>
              <a:t>_vec_add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Click “Place solution and </a:t>
            </a:r>
            <a:r>
              <a:rPr lang="en-US" altLang="en-US" sz="1800" dirty="0">
                <a:solidFill>
                  <a:schemeClr val="tx1"/>
                </a:solidFill>
              </a:rPr>
              <a:t>project in the same directory”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35961-BBA7-47BD-B5DB-BB43A07983AF}"/>
              </a:ext>
            </a:extLst>
          </p:cNvPr>
          <p:cNvSpPr/>
          <p:nvPr/>
        </p:nvSpPr>
        <p:spPr>
          <a:xfrm>
            <a:off x="1452736" y="2714687"/>
            <a:ext cx="5100464" cy="743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72F6A-A7A3-44B9-8D67-ACB3F1280D3A}"/>
              </a:ext>
            </a:extLst>
          </p:cNvPr>
          <p:cNvSpPr/>
          <p:nvPr/>
        </p:nvSpPr>
        <p:spPr>
          <a:xfrm>
            <a:off x="1445597" y="3978053"/>
            <a:ext cx="5091837" cy="720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8130BD-089E-4B77-8206-789AA9E8CCB0}"/>
              </a:ext>
            </a:extLst>
          </p:cNvPr>
          <p:cNvSpPr/>
          <p:nvPr/>
        </p:nvSpPr>
        <p:spPr>
          <a:xfrm>
            <a:off x="1148278" y="2924944"/>
            <a:ext cx="304457" cy="2839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52C00-456B-4D7A-BDB2-81D614DFA410}"/>
              </a:ext>
            </a:extLst>
          </p:cNvPr>
          <p:cNvSpPr/>
          <p:nvPr/>
        </p:nvSpPr>
        <p:spPr>
          <a:xfrm>
            <a:off x="1115615" y="4168022"/>
            <a:ext cx="304457" cy="28396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872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003.5 Create New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Default Cuda Program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generates a default </a:t>
            </a:r>
            <a:r>
              <a:rPr lang="en-US" altLang="en-US" sz="1800" dirty="0">
                <a:solidFill>
                  <a:schemeClr val="tx1"/>
                </a:solidFill>
              </a:rPr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uda Vector Addition program.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6EEB8-49DF-4BDF-A47C-740B586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7" y="2128888"/>
            <a:ext cx="7559824" cy="4184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295CD-7BA5-4DDF-8096-802DEEB9186B}"/>
              </a:ext>
            </a:extLst>
          </p:cNvPr>
          <p:cNvSpPr txBox="1"/>
          <p:nvPr/>
        </p:nvSpPr>
        <p:spPr>
          <a:xfrm>
            <a:off x="3563888" y="3598705"/>
            <a:ext cx="5491336" cy="14773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have two arrays to add together.</a:t>
            </a:r>
          </a:p>
          <a:p>
            <a:r>
              <a:rPr lang="en-US" dirty="0"/>
              <a:t>1. We have array a with {1, 2, 3, 4, 5}</a:t>
            </a:r>
          </a:p>
          <a:p>
            <a:r>
              <a:rPr lang="en-US" dirty="0"/>
              <a:t>2. We have another array b with {10, 20, 30, 40, 50}</a:t>
            </a:r>
          </a:p>
          <a:p>
            <a:r>
              <a:rPr lang="en-US" dirty="0"/>
              <a:t>3. And then, we have array C to accumulate array a and array b.</a:t>
            </a:r>
          </a:p>
        </p:txBody>
      </p:sp>
    </p:spTree>
    <p:extLst>
      <p:ext uri="{BB962C8B-B14F-4D97-AF65-F5344CB8AC3E}">
        <p14:creationId xmlns:p14="http://schemas.microsoft.com/office/powerpoint/2010/main" val="33362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0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&gt; Solution Explorer: Turn </a:t>
            </a:r>
            <a:r>
              <a:rPr lang="en-US" altLang="en-US" sz="1800" dirty="0">
                <a:solidFill>
                  <a:schemeClr val="tx1"/>
                </a:solidFill>
              </a:rPr>
              <a:t>on the Solution Explore.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3B5F9-77F3-4DCD-9EC8-F7C77F30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60" y="2157437"/>
            <a:ext cx="6444208" cy="43561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C9CE24-4437-446F-B739-53D76CA0722D}"/>
              </a:ext>
            </a:extLst>
          </p:cNvPr>
          <p:cNvSpPr/>
          <p:nvPr/>
        </p:nvSpPr>
        <p:spPr>
          <a:xfrm>
            <a:off x="5724128" y="2564904"/>
            <a:ext cx="200314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666B-722B-4730-BCEF-6E09B2F77423}"/>
              </a:ext>
            </a:extLst>
          </p:cNvPr>
          <p:cNvSpPr/>
          <p:nvPr/>
        </p:nvSpPr>
        <p:spPr>
          <a:xfrm>
            <a:off x="1907704" y="2060848"/>
            <a:ext cx="21336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964F1-90B0-4162-96CD-26FF5FF13C4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041304" y="2312876"/>
            <a:ext cx="168282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8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6B5C12-E9DB-471A-814E-B4DCA08E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9" y="2561717"/>
            <a:ext cx="8363272" cy="17345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10249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Solution Explorer, Select the Project Name “cuda_vec_add”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Right Mouse Button and select “Rebuild” to compile the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666B-722B-4730-BCEF-6E09B2F77423}"/>
              </a:ext>
            </a:extLst>
          </p:cNvPr>
          <p:cNvSpPr/>
          <p:nvPr/>
        </p:nvSpPr>
        <p:spPr>
          <a:xfrm>
            <a:off x="5868144" y="3184812"/>
            <a:ext cx="792088" cy="244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67B877-8300-4D07-AB3E-A9B7F7BC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611635"/>
            <a:ext cx="5790319" cy="29272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4DE0B3-8B87-4083-B4CD-B0B51BF7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39278"/>
            <a:ext cx="6497640" cy="29272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7098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have the project compiled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EEAD3-1E9F-44DB-A26D-48517100CBFF}"/>
              </a:ext>
            </a:extLst>
          </p:cNvPr>
          <p:cNvSpPr/>
          <p:nvPr/>
        </p:nvSpPr>
        <p:spPr>
          <a:xfrm>
            <a:off x="4433434" y="4379552"/>
            <a:ext cx="2387734" cy="787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75C189-1D16-4EC9-8A70-3C102AE5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53741"/>
            <a:ext cx="5817634" cy="35823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003.6 Build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8363272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“Legal Window Debugger”: {1, 2, 3, 4, 5} + {10, 20, 30, 40, 50} = {11, 21, 31, 41, 51}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87BD7-EEB2-452F-8D92-AB94CFFE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30264"/>
            <a:ext cx="9144000" cy="1446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871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003.7 Fix Bug in Visual Studio Code Generation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003.1 Check Cuda-Capable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003.7 Fix Bug in Visual Studio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2829541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CUDA C/C++ &gt; Device  &gt; Code Generation.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200" dirty="0">
                <a:solidFill>
                  <a:schemeClr val="tx1"/>
                </a:solidFill>
              </a:rPr>
              <a:t>Copy from Sample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compute_35,sm_35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compute_37,sm_37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compute_50,sm_50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compute_52,sm_52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compute_60,sm_60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compute_61,sm_61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compute_70,sm_70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compute_75,sm_75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compute_80,sm_80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compute_86,sm_86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0EE14-383F-44E5-8398-5D6CC283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15" y="2750008"/>
            <a:ext cx="4952439" cy="2088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2C3879-03C6-40C3-8C41-60732233049C}"/>
              </a:ext>
            </a:extLst>
          </p:cNvPr>
          <p:cNvSpPr/>
          <p:nvPr/>
        </p:nvSpPr>
        <p:spPr>
          <a:xfrm>
            <a:off x="663211" y="2168860"/>
            <a:ext cx="1368152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374E3-BF1C-4BE1-B940-340F16A1D7D2}"/>
              </a:ext>
            </a:extLst>
          </p:cNvPr>
          <p:cNvSpPr/>
          <p:nvPr/>
        </p:nvSpPr>
        <p:spPr>
          <a:xfrm>
            <a:off x="4283968" y="2996952"/>
            <a:ext cx="411218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1F4E6-42FF-4A27-9E6E-CA950B0B97E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031363" y="3140968"/>
            <a:ext cx="225260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73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003.8 Compile and Run with Code Generation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7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0AEF3-18CF-4633-9D52-051C4737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68690"/>
            <a:ext cx="5868144" cy="21130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2829541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Code Generation</a:t>
            </a:r>
            <a:endParaRPr lang="en-US" altLang="en-US" sz="12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CUDA C/C++ &gt; Device  &gt; Code Generation.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200" dirty="0">
                <a:solidFill>
                  <a:schemeClr val="tx1"/>
                </a:solidFill>
              </a:rPr>
              <a:t>Copy from Sample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compute_35,sm_35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compute_37,sm_3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compute_50,sm_50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compute_52,sm_52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compute_60,sm_60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compute_61,sm_61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compute_70,sm_70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compute_75,sm_75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compute_80,sm_80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altLang="en-US" sz="1200" dirty="0">
                <a:solidFill>
                  <a:schemeClr val="tx1"/>
                </a:solidFill>
              </a:rPr>
              <a:t>compute_86,sm_86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C3879-03C6-40C3-8C41-60732233049C}"/>
              </a:ext>
            </a:extLst>
          </p:cNvPr>
          <p:cNvSpPr/>
          <p:nvPr/>
        </p:nvSpPr>
        <p:spPr>
          <a:xfrm>
            <a:off x="663211" y="2168860"/>
            <a:ext cx="1368152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1F4E6-42FF-4A27-9E6E-CA950B0B97E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31363" y="1880828"/>
            <a:ext cx="2324613" cy="140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B11F8-36E9-4BF0-9A2F-7EF801359674}"/>
              </a:ext>
            </a:extLst>
          </p:cNvPr>
          <p:cNvSpPr/>
          <p:nvPr/>
        </p:nvSpPr>
        <p:spPr>
          <a:xfrm>
            <a:off x="4355976" y="1700808"/>
            <a:ext cx="47880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3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5044AC-1070-4078-8F00-6CB3E3ED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6" y="1868691"/>
            <a:ext cx="8100392" cy="25450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Project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07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Project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0F03D-0319-4007-982C-D8FDAB6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581900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728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003.8 Compile and Run with Code Generation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282954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Result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0F6C3-3879-4DBC-A5BA-9D19FE4A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94969"/>
            <a:ext cx="9144000" cy="12303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224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003.1 Check Cuda-Capable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690864" cy="2299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Cuda-Capable GPU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Control Panel &gt; Hardware and Sound &gt; Device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Make sure we have the keywords: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NIVIDA GeForce RTX </a:t>
            </a:r>
            <a:r>
              <a:rPr lang="en-US" sz="1800" dirty="0" err="1">
                <a:solidFill>
                  <a:schemeClr val="tx1"/>
                </a:solidFill>
              </a:rPr>
              <a:t>xxxx</a:t>
            </a:r>
            <a:r>
              <a:rPr lang="en-US" sz="1800" dirty="0">
                <a:solidFill>
                  <a:schemeClr val="tx1"/>
                </a:solidFill>
              </a:rPr>
              <a:t> GPU: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NIVIDIA GeForce RTX 3050 Laptop GPU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EDF5A-8C58-4236-B069-6F2EB617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0"/>
            <a:ext cx="3419475" cy="640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3562-AF99-48DE-BB78-4242CFFFCE14}"/>
              </a:ext>
            </a:extLst>
          </p:cNvPr>
          <p:cNvSpPr/>
          <p:nvPr/>
        </p:nvSpPr>
        <p:spPr>
          <a:xfrm>
            <a:off x="6372200" y="3567931"/>
            <a:ext cx="2627387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B6FC6-E3B2-4B8F-BE5E-F09B05D71EBD}"/>
              </a:ext>
            </a:extLst>
          </p:cNvPr>
          <p:cNvSpPr/>
          <p:nvPr/>
        </p:nvSpPr>
        <p:spPr>
          <a:xfrm>
            <a:off x="827584" y="2852936"/>
            <a:ext cx="3960440" cy="71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CF984-168E-48F3-AA97-C8595ABFD0D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788024" y="3210434"/>
            <a:ext cx="1584176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A87ED37-FEFA-46F3-9992-FDAB8F04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18343"/>
            <a:ext cx="5581600" cy="4125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10055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https://visualstudio.microsfot.com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Visual Studio community version for Microsoft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73562-AF99-48DE-BB78-4242CFFFCE14}"/>
              </a:ext>
            </a:extLst>
          </p:cNvPr>
          <p:cNvSpPr/>
          <p:nvPr/>
        </p:nvSpPr>
        <p:spPr>
          <a:xfrm>
            <a:off x="1403647" y="5589240"/>
            <a:ext cx="1296145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B6FC6-E3B2-4B8F-BE5E-F09B05D71EBD}"/>
              </a:ext>
            </a:extLst>
          </p:cNvPr>
          <p:cNvSpPr/>
          <p:nvPr/>
        </p:nvSpPr>
        <p:spPr>
          <a:xfrm>
            <a:off x="827584" y="1914292"/>
            <a:ext cx="62646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CF984-168E-48F3-AA97-C8595ABFD0D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2051720" y="2274332"/>
            <a:ext cx="1908212" cy="33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1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Double-Click downloaded “VisualStudioSetup”.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7D53E-29FE-48F8-9B42-7C18A21A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3" y="2492896"/>
            <a:ext cx="8135888" cy="33678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13B12-FF8B-46B7-95C0-F8523BBBBE0E}"/>
              </a:ext>
            </a:extLst>
          </p:cNvPr>
          <p:cNvSpPr/>
          <p:nvPr/>
        </p:nvSpPr>
        <p:spPr>
          <a:xfrm>
            <a:off x="2339752" y="4725144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CD5F9-896F-46CF-B76E-F0F46A2DD299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491880" y="1997273"/>
            <a:ext cx="1146956" cy="27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1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14252D-A9E4-4B7D-B21E-EF8A845C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1289"/>
            <a:ext cx="74390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time, we have something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9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003.2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72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tools for you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https://www.youtube.com/watch?v=cuCWbztXk4Y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985F0-5162-4799-BC5A-271CA073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3241"/>
            <a:ext cx="75723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686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1512</Words>
  <Application>Microsoft Office PowerPoint</Application>
  <PresentationFormat>On-screen Show (4:3)</PresentationFormat>
  <Paragraphs>246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003 Setup on Visual Studio</vt:lpstr>
      <vt:lpstr>003 Setup on Visual Studio</vt:lpstr>
      <vt:lpstr>003.1 Check Cuda-Capable GPU</vt:lpstr>
      <vt:lpstr>003.1 Check Cuda-Capable GPU</vt:lpstr>
      <vt:lpstr>003.2 Install Visual Studio</vt:lpstr>
      <vt:lpstr>003.2 Install Visual Studio</vt:lpstr>
      <vt:lpstr>003.2 Install Visual Studio</vt:lpstr>
      <vt:lpstr>003.2 Install Visual Studio</vt:lpstr>
      <vt:lpstr>003.2 Install Visual Studio</vt:lpstr>
      <vt:lpstr>003.2 Install Visual Studio</vt:lpstr>
      <vt:lpstr>003.2 Install Visual Studio</vt:lpstr>
      <vt:lpstr>003.3 Download Cuda Toolkit</vt:lpstr>
      <vt:lpstr>003.3 Download Cuda Toolkit</vt:lpstr>
      <vt:lpstr>003.3 Download Cuda Toolkit</vt:lpstr>
      <vt:lpstr>003.4 Download Cuda Sample Program</vt:lpstr>
      <vt:lpstr>003.4 Download Cuda Sample Program</vt:lpstr>
      <vt:lpstr>003.4 Download Cuda Sample Program</vt:lpstr>
      <vt:lpstr>003.4 Download Cuda Sample Program</vt:lpstr>
      <vt:lpstr>003.5 Create New Project</vt:lpstr>
      <vt:lpstr>003.5 Create New Project</vt:lpstr>
      <vt:lpstr>003.5 Create New Project</vt:lpstr>
      <vt:lpstr>003.5 Create New Project</vt:lpstr>
      <vt:lpstr>003.5 Create New Project</vt:lpstr>
      <vt:lpstr>003.6 Build Project</vt:lpstr>
      <vt:lpstr>003.6 Build Project</vt:lpstr>
      <vt:lpstr>003.6 Build Project</vt:lpstr>
      <vt:lpstr>003.6 Build Project</vt:lpstr>
      <vt:lpstr>003.6 Build Project</vt:lpstr>
      <vt:lpstr>003.7 Fix Bug in Visual Studio Code Generation</vt:lpstr>
      <vt:lpstr>003.7 Fix Bug in Visual Studio Code Generation</vt:lpstr>
      <vt:lpstr>003.8 Compile and Run with Code Generation</vt:lpstr>
      <vt:lpstr>003.8 Compile and Run with Code Generation</vt:lpstr>
      <vt:lpstr>003.8 Compile and Run with Code Generation</vt:lpstr>
      <vt:lpstr>003.8 Compile and Run with Code Generation</vt:lpstr>
      <vt:lpstr>003.8 Compile and Run with Code Generation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1002</cp:revision>
  <dcterms:created xsi:type="dcterms:W3CDTF">2018-09-28T16:40:41Z</dcterms:created>
  <dcterms:modified xsi:type="dcterms:W3CDTF">2022-10-15T21:32:25Z</dcterms:modified>
</cp:coreProperties>
</file>