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 Algorithm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004.3 Algorithm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Algorithm Example (3)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We design an algorithm to get a solution of a given problem.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 descr="one problem many solutions">
            <a:extLst>
              <a:ext uri="{FF2B5EF4-FFF2-40B4-BE49-F238E27FC236}">
                <a16:creationId xmlns:a16="http://schemas.microsoft.com/office/drawing/2014/main" id="{80D3D75A-3EAF-CCBF-F617-D3B23949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40261"/>
            <a:ext cx="2619375" cy="26289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E768DD2C-7E18-214A-C437-2596F6BA9133}"/>
              </a:ext>
            </a:extLst>
          </p:cNvPr>
          <p:cNvSpPr txBox="1">
            <a:spLocks/>
          </p:cNvSpPr>
          <p:nvPr/>
        </p:nvSpPr>
        <p:spPr>
          <a:xfrm>
            <a:off x="611560" y="5132213"/>
            <a:ext cx="8291264" cy="96108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many solution algorithms can be derived for a given problem.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next step is to analyze those proposed solution algorithms and implement the best suitable solution.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004.4 Algorithm Analysis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1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004.4 Algorithm Analysis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9003"/>
            <a:ext cx="8291264" cy="44542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Algorithm Analysis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Efficiency of an algorithm can be analyzed at two different stages, before implementation and after implementation.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They are the following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rgbClr val="000000"/>
                </a:solidFill>
                <a:effectLst/>
              </a:rPr>
              <a:t>A Priori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Analysis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a theoretical analysis of an algorithm.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Efficiency of an algorithm is measured by assuming that all other factors, for example, processor speed, are constant and have no effect on the implementation.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rgbClr val="000000"/>
                </a:solidFill>
                <a:effectLst/>
              </a:rPr>
              <a:t>A Posterior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Analysis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an empirical analysis of an algorithm.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selected algorithm is implemented using programming language.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then executed on target computer machine. In this analysis, actual statistics like running time and space required, are collected.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43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004.4 Algorithm Analysis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Algorithm Analysis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learn about 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a priori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algorithm analysis.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Algorithm analysis deals with the execution or running time of various operations involved.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running time of an operation can be defined as the number of computer instructions executed per operation.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7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004.5 Algorithm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6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004.5 Algorithm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9003"/>
            <a:ext cx="8291264" cy="2798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Algorithm Complexity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Suppose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an algorithm and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size of input data, the time and space used by the algorithm X are the two main factors, which decide the efficiency of 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Time Factor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Time is measured by counting the number of key operations such as comparisons in the sorting algorithm.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Space Factor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Space is measured by counting the maximum memory space required by the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complexity of an algorithm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f(n)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gives the running time and/or the storage space required by the algorithm in terms of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as the size of input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97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004.6 Space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3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004.6 Space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9003"/>
            <a:ext cx="8291264" cy="4238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Space Complexity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Space complexity of an algorithm represents the amount of memory space required by the algorithm in its life cycle.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space required by an algorithm is equal to the sum of the following two components −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 fixed part that is a space required to store certain data and variables, that are independent of the size of the problem. For example, simple variables and constants used, program size, etc.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 variable part is a space required by variables, whose size depends on the size of the problem. For example, dynamic memory allocation, recursion stack space, etc.</a:t>
            </a:r>
            <a:endParaRPr lang="en-US" altLang="en-US" sz="1800" dirty="0">
              <a:solidFill>
                <a:srgbClr val="74757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Space complexity S(P) of any algorithm P is S(P) = C + SP(I), where C is the fixed part and SP(I) is the variable part of the algorithm, which depends on instance characteristic I.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44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004.6 Space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9003"/>
            <a:ext cx="8291264" cy="3518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Space Complexity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Following is a simple example that tries to explain the concept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Algorithm: SUM(A, B)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Step 1 - // START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2 - C ← A + B + 10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Step 3 - // Stop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Here we have three variables A, B, and C and one constant.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Hence S(P) = 1 + 3.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Now, space depends on data types of given variables and constant types, and it will be multiplied accordingly.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13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004.7 Time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5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 Algorithm Basics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744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Algorithm Basics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Algorithm is a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step-by-step procedure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which defines a set of instructions to be executed in a certain order to get the desired output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Algorithms are generally created independent of underlying languages, i.e., an algorithm can be implemented in more than one programming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From the data structure point of view, following are some important categories of algorithms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Search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Algorithm to search an item in a data structure.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Sort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Algorithm to sort items in a certain order.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Insert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Algorithm to insert item in a data structure.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Update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Algorithm to update an existing item in a data structure.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Delete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Algorithm to delete an existing item from a data structure.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004.7 Time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9003"/>
            <a:ext cx="8291264" cy="2870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Time Complexity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Time complexity of an algorithm represents the amount of time required by the algorithm to run to completion.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Time requirements can be defined as a numerical function T(n), where T(n) can be measured as the number of steps, provided each step consumes constant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addition of two n-bit integers takes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steps.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Consequently, the total computational time is T(n) = c ∗ n, where c is the time taken for the addition of two bits.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Here, we observe that T(n) grows linearly as the input size increases.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67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004.1 Characteristics of an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004.1 Characteristics of an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403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Characteristics of an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Not all procedures can be called an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 algorithm should have the following characteristics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Unambiguous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Algorithm should be clear and unambiguous. Each of its steps (or phases), and their inputs/outputs should be clear and must lead to only one meaning.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Input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An algorithm should have 0 or more well-defined inputs.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Output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An algorithm should have 1 or more well-defined outputs and should match the desired output.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Finiteness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Algorithms must terminate after a finite number of steps.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Feasibility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Should be feasible with the available resources.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Independent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An algorithm should have step-by-step directions, which should be independent of any programming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004.2 How to Write an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65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004.2 How to Write an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403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How to Write an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here are no well-defined standards for writing algorithms.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Rather, it is problem and resource dependent.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Algorithms are never written to support a particular programming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we know that all programming languages share basic code constructs like loops (do, for, while), flow-control (if-else),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common constructs can be used to write an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write algorithms in a step-by-step manner, but it is not always the 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Algorithm writing is a process and is executed after the problem domain is well-defined.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That is, we should know the problem domain, for which we are designing a solution.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96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004.3 Algorithm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3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004.3 Algorithm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36724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Algorithm Example (1)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Let's try to learn algorithm-writing by using an example.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Problem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−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Design an algorithm to add two numbers and display the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1 − //START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2 − declare three integers a, b &amp; c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3 − define values of a &amp; b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4 − add values of a &amp;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Step 5 − store output of step 4 to c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6 − print c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7 −// STOP 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34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004.3 Algorithm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5087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Algorithm Example (2)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Algorithms tell the programmers how to code the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Alternatively, the algorithm can be written as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1 − // START 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2 − get values of a &amp; b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3 − c ← a + b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4 − display c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5 − // STOP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 design and analysis of algorithms, usually the second method is used to describe an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It makes it easy for the analyst to analyze the algorithm ignoring all unwanted definitions. He can observe what operations are being used and how the process is flowing.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Writing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step numbers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is optional.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We design an algorithm to get a solution of a given problem. A problem can be solved in more than one ways.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https://www.tutorialspoint.com/data_structures_algorithms/algorithms_basics.htm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1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1618</Words>
  <Application>Microsoft Office PowerPoint</Application>
  <PresentationFormat>On-screen Show (4:3)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004 Algorithm Basics</vt:lpstr>
      <vt:lpstr>004 Algorithm Basics</vt:lpstr>
      <vt:lpstr>004.1 Characteristics of an Algorithm</vt:lpstr>
      <vt:lpstr>004.1 Characteristics of an Algorithm</vt:lpstr>
      <vt:lpstr>004.2 How to Write an Algorithm</vt:lpstr>
      <vt:lpstr>004.2 How to Write an Algorithm</vt:lpstr>
      <vt:lpstr>004.3 Algorithm Example</vt:lpstr>
      <vt:lpstr>004.3 Algorithm Example</vt:lpstr>
      <vt:lpstr>004.3 Algorithm Example</vt:lpstr>
      <vt:lpstr>004.3 Algorithm Example</vt:lpstr>
      <vt:lpstr>004.4 Algorithm Analysis</vt:lpstr>
      <vt:lpstr>004.4 Algorithm Analysis</vt:lpstr>
      <vt:lpstr>004.4 Algorithm Analysis</vt:lpstr>
      <vt:lpstr>004.5 Algorithm Complexity</vt:lpstr>
      <vt:lpstr>004.5 Algorithm Complexity</vt:lpstr>
      <vt:lpstr>004.6 Space Complexity</vt:lpstr>
      <vt:lpstr>004.6 Space Complexity</vt:lpstr>
      <vt:lpstr>004.6 Space Complexity</vt:lpstr>
      <vt:lpstr>004.7 Time Complexity</vt:lpstr>
      <vt:lpstr>004.7 Time Complexity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1022</cp:revision>
  <dcterms:created xsi:type="dcterms:W3CDTF">2018-09-28T16:40:41Z</dcterms:created>
  <dcterms:modified xsi:type="dcterms:W3CDTF">2022-10-16T22:20:32Z</dcterms:modified>
</cp:coreProperties>
</file>