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006 Greedy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006 Greedy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Greedy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algorithm is designed to achieve optimum solution for a given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greedy algorithm approach, decisions are made from the given solution domain.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being greedy, the closest solution that seems to provide an optimum solution is chosen.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Greedy algorithms try to find a localized optimum solution, which may eventually lead to globally optimized solutions.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However, generally greedy algorithms do not provide globally optimized solutions.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https://www.tutorialspoint.com/data_structures_algorithms/greedy_algorithms.htm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006.1 Counting Coins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006.1 Counting Coins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Counting Coins Example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problem is to count to a desired value by choosing the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least possible coins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and the greedy approach forces the algorithm to pick the largest possible coin.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Assume,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currency system have coins of $1, $2, $5 and $10 and we are asked to count $18 then the greedy procedure will be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Select one $10 coin, the remaining count is $8.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Then select one $5 coin, the remaining count is $3.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Then select one $2 coin, the remaining count is $1.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And finally, the selection of one $1 coin solves the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Though, it seems to be working fine, for this count we need to pick only $4 coin.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if we slightly change the problem then the same approach may not be able to produce the same optimum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$1, $7, $10 </a:t>
            </a:r>
            <a:r>
              <a:rPr lang="en-US" sz="1800" dirty="0">
                <a:solidFill>
                  <a:srgbClr val="000000"/>
                </a:solidFill>
              </a:rPr>
              <a:t>coin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for $18 will be optimum.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https://www.tutorialspoint.com/data_structures_algorithms/greedy_algorithms.htm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006.1 Counting Coins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Counting Coins Example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or count like $15, it may use more than necessary.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the greedy approach will use $10 + $1 + $1 + $1 + $1 + $1, total 6 coins.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Whereas the same problem could be solved by using only 3 coins ($7 + $7 + $1)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we may conclude that the greedy approach picks an immediate optimized solution and may fail where global optimization is a major concern.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https://www.tutorialspoint.com/data_structures_algorithms/greedy_algorithms.htm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006.2 Network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006.2 Network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Network Example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Most networking algorithms use the greedy approach.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is a list of few of them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Travelling Salesman Problem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Minimal Spanning Tree Algorithm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Kruskal's Minimal Spanning Tree Algorithm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Dijkstra's Minimal Spanning Tree Algorithm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Graph - Map Coloring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Graph - Vertex Cover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Knapsack Problem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Job Scheduling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lots of similar problems that uses the greedy approach to find an optimum solution.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https://www.tutorialspoint.com/data_structures_algorithms/greedy_algorithms.htm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3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547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006 Greedy Algorithm</vt:lpstr>
      <vt:lpstr>006 Greedy Algorithm</vt:lpstr>
      <vt:lpstr>006.1 Counting Coins Example</vt:lpstr>
      <vt:lpstr>006.1 Counting Coins Example</vt:lpstr>
      <vt:lpstr>006.1 Counting Coins Example</vt:lpstr>
      <vt:lpstr>006.2 Network Example</vt:lpstr>
      <vt:lpstr>006.2 Network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1058</cp:revision>
  <dcterms:created xsi:type="dcterms:W3CDTF">2018-09-28T16:40:41Z</dcterms:created>
  <dcterms:modified xsi:type="dcterms:W3CDTF">2022-10-17T05:48:00Z</dcterms:modified>
</cp:coreProperties>
</file>