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8" r:id="rId4"/>
    <p:sldId id="265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60" d="100"/>
          <a:sy n="60" d="100"/>
        </p:scale>
        <p:origin x="78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007 Divide and Conquer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8724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007.4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721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007.4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32403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Example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following computer algorithms are based on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divide-and-conquer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programming approach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Merge Sort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Quick Sort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Binary Search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Strassen's Matrix Multiplication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Closest pair (points)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There are various ways available to solve any computer problem, but the mentioned are a good example of divide and conquer approach.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https://www.tutorialspoint.com/data_structures_algorithms/divide_and_conquer.htm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096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8724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007.5 Summary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121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007.5 Summary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33123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Summary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divide and conquer approach, the problem in hand, is divided into smaller sub-problems and then each problem is solved independently.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following computer algorithms are based on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divide-and-conquer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programming approach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Merge Sort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Quick Sort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Binary Search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Strassen's Matrix Multiplication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Closest pair (points)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https://www.tutorialspoint.com/data_structures_algorithms/divide_and_conquer.htm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97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007 Divide and Conquer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9442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Divide and Conquer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divide and conquer approach, the problem in hand, is divided into smaller sub-problems and then each problem is solved independently.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When we keep on dividing the subproblems into even smaller sub-problems, we may eventually reach a stage where no more division is possible.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Those "atomic" smallest possible sub-problem (fractions) are solved.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https://www.tutorialspoint.com/data_structures_algorithms/divide_and_conquer.htm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007 Divide and Conquer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53005"/>
            <a:ext cx="8241831" cy="12660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Divide and Conquer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solution of all sub-problems is finally merged in order to obtain the solution of an original problem.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general, </a:t>
            </a:r>
            <a:r>
              <a:rPr lang="en-US" sz="1800" dirty="0">
                <a:solidFill>
                  <a:srgbClr val="000000"/>
                </a:solidFill>
              </a:rPr>
              <a:t>the 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divide-and-conquer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approach is a three-step process.</a:t>
            </a:r>
            <a:endParaRPr lang="en-US" sz="1800" dirty="0">
              <a:solidFill>
                <a:srgbClr val="000000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https://www.tutorialspoint.com/data_structures_algorithms/divide_and_conquer.htm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 descr="Divide and Conquer">
            <a:extLst>
              <a:ext uri="{FF2B5EF4-FFF2-40B4-BE49-F238E27FC236}">
                <a16:creationId xmlns:a16="http://schemas.microsoft.com/office/drawing/2014/main" id="{82C5A6A6-153C-878B-86D1-8293C39C4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40013"/>
            <a:ext cx="6144344" cy="3742464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66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007.1 Divide/Break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31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007.1 Divide/Break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23042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Divide/break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step involves breaking the problem into smaller sub-problems.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Sub-problems should represent a part of the original problem.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step generally takes a recursive approach to divide the problem until no sub-problem is further divisible.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At this stage, sub-problems become atomic in nature but still represent some part of the actual problem.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https://www.tutorialspoint.com/data_structures_algorithms/divide_and_conquer.htm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89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007.2 Conquer/Solve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67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007.2 Conquer/Solve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Conquer/Solve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step receives a lot of smaller sub-problems to be solved.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Generally, at this level, the problems are considered 'solved' on their own.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https://www.tutorialspoint.com/data_structures_algorithms/divide_and_conquer.htm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83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007.3 Merge/Combine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74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007.3 Merge/Combine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17281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Merge/Combine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When the smaller sub-problems are solved, this stage recursively combines them until they formulate a solution of the original problem.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algorithmic approach works recursively.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conquer and merge steps works so close that they appear as one.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https://www.tutorialspoint.com/data_structures_algorithms/divide_and_conquer.htm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98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4656</TotalTime>
  <Words>558</Words>
  <Application>Microsoft Office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007 Divide and Conquer</vt:lpstr>
      <vt:lpstr>007 Divide and Conquer</vt:lpstr>
      <vt:lpstr>007 Divide and Conquer</vt:lpstr>
      <vt:lpstr>007.1 Divide/Break</vt:lpstr>
      <vt:lpstr>007.1 Divide/Break</vt:lpstr>
      <vt:lpstr>007.2 Conquer/Solve</vt:lpstr>
      <vt:lpstr>007.2 Conquer/Solve</vt:lpstr>
      <vt:lpstr>007.3 Merge/Combine</vt:lpstr>
      <vt:lpstr>007.3 Merge/Combine</vt:lpstr>
      <vt:lpstr>007.4 Example</vt:lpstr>
      <vt:lpstr>007.4 Example</vt:lpstr>
      <vt:lpstr>007.5 Summary</vt:lpstr>
      <vt:lpstr>007.5 Summary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1068</cp:revision>
  <dcterms:created xsi:type="dcterms:W3CDTF">2018-09-28T16:40:41Z</dcterms:created>
  <dcterms:modified xsi:type="dcterms:W3CDTF">2022-10-17T06:01:47Z</dcterms:modified>
</cp:coreProperties>
</file>