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4" r:id="rId4"/>
    <p:sldId id="267" r:id="rId5"/>
    <p:sldId id="266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7" r:id="rId14"/>
    <p:sldId id="276" r:id="rId15"/>
    <p:sldId id="274" r:id="rId16"/>
    <p:sldId id="275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019_01 Interpolation Search: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019_01.3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2326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 Pseudo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12916-3628-E749-B807-2EE736C8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-44450"/>
            <a:ext cx="5791200" cy="640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96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019_01.4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7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019_01.4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751140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 list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D4BFF1-20F3-7381-EC06-C4BE0C71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6124575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083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019_01.4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1174703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E0FE3E-4272-45CB-31F9-E440DFE4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68758"/>
            <a:ext cx="7338284" cy="5087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9237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019_01.4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95004"/>
            <a:ext cx="8241831" cy="8489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88276-44A1-91A7-04BD-7ABAD277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34" y="2503959"/>
            <a:ext cx="6743700" cy="2514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960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019_01.5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0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019_01.5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0154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4FB87-5350-35A8-83E4-F8C95BEB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72812"/>
            <a:ext cx="246697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436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 Interpolation Search: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7444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Interpolation Search: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Interpolation search is an improved variant of binary search.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search algorithm works on the probing position of the required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this algorithm to work properly, the data collection should be in a sorted form and equally distributed.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Binary search has a huge advantage of time complexity over linear search. Linear search has worst-case complexity of Ο(n) whereas binary search has Ο(log n).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cases where the location of target data may be known in advance.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example, in case of a telephone directory, if we want to search the telephone number of Sunnyvale.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Here, linear search and even binary search will seem slow as we can directly jump to memory space where the names start from ‘S' are stored.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019_01.1 Positioning in Binary Search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019_01.1 Positioning in Binary Search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936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Position Probing in Binary Search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binary search, if the desired data is not found then the rest of the list is divided in two parts, lower and higher.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search is carried out in either of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Even when the data is sorted, binary search does not take advantage to probe the position of the desired data.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30" name="Picture 6" descr="BST Step One">
            <a:extLst>
              <a:ext uri="{FF2B5EF4-FFF2-40B4-BE49-F238E27FC236}">
                <a16:creationId xmlns:a16="http://schemas.microsoft.com/office/drawing/2014/main" id="{6693F122-5BF2-C01C-F561-3F41E5CD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3370"/>
            <a:ext cx="4681306" cy="66875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032" name="Picture 8" descr="BST Step Two">
            <a:extLst>
              <a:ext uri="{FF2B5EF4-FFF2-40B4-BE49-F238E27FC236}">
                <a16:creationId xmlns:a16="http://schemas.microsoft.com/office/drawing/2014/main" id="{67E4A595-A200-24BD-B3E1-1CFCEAF8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40" y="4109965"/>
            <a:ext cx="4681299" cy="66875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034" name="Picture 10" descr="BST Step Three">
            <a:extLst>
              <a:ext uri="{FF2B5EF4-FFF2-40B4-BE49-F238E27FC236}">
                <a16:creationId xmlns:a16="http://schemas.microsoft.com/office/drawing/2014/main" id="{F23E5B69-9645-EAA0-927D-B02EE793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00" y="4896559"/>
            <a:ext cx="4681292" cy="668756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036" name="Picture 12" descr="BST Step Four">
            <a:extLst>
              <a:ext uri="{FF2B5EF4-FFF2-40B4-BE49-F238E27FC236}">
                <a16:creationId xmlns:a16="http://schemas.microsoft.com/office/drawing/2014/main" id="{58E5A2D4-4E07-627B-25D8-5B1F00A1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47" y="5683155"/>
            <a:ext cx="4681285" cy="66875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019_01.2 Position Probing in Interpolation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7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019_01.2 Position Probing in Interpolation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2635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Positioning in Interpolation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Interpolation search finds a particular item by computing the probe position.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Initially, the probe position is the position of the middle most item of the collection.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38" name="Picture 14" descr="Interpolation Step One">
            <a:extLst>
              <a:ext uri="{FF2B5EF4-FFF2-40B4-BE49-F238E27FC236}">
                <a16:creationId xmlns:a16="http://schemas.microsoft.com/office/drawing/2014/main" id="{DA98F048-26D2-9B8A-BB05-CE9440FA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73" y="2688630"/>
            <a:ext cx="6501854" cy="92883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terpolation Step Two">
            <a:extLst>
              <a:ext uri="{FF2B5EF4-FFF2-40B4-BE49-F238E27FC236}">
                <a16:creationId xmlns:a16="http://schemas.microsoft.com/office/drawing/2014/main" id="{D831962B-C254-7528-3B7A-C00EE9CC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72" y="3854426"/>
            <a:ext cx="6501854" cy="94741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2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019_01.2 Position Probing in Interpolation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Positioning in Interpolation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a match occurs, then the index of the item is returned.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split the list into two parts, we use the following method: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86F18-F989-C9DB-B372-F872EF13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63922"/>
            <a:ext cx="6467816" cy="22840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568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019_01.2 Position Probing in Interpolation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Positioning in Interpolation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the middle item is greater than the item, then the probe position is again calculated in the sub-array to the right of the middle item.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Otherwise, the item is searched in the subarray to the left of the middle item. This process continues on the sub-array as well until the size of subarray reduces to zero.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Runtime complexity of interpolation search algorithm is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Ο(log (log n))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as compared to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Ο(log n)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of BST in favorable situations.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https://www.tutorialspoint.com/data_structures_algorithms/interpolation_search_algorithm.htm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28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019_01.3 Pseudo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7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693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019_01 Interpolation Search: C</vt:lpstr>
      <vt:lpstr>019_01 Interpolation Search: C</vt:lpstr>
      <vt:lpstr>019_01.1 Positioning in Binary Search</vt:lpstr>
      <vt:lpstr>019_01.1 Positioning in Binary Search</vt:lpstr>
      <vt:lpstr>019_01.2 Position Probing in Interpolation</vt:lpstr>
      <vt:lpstr>019_01.2 Position Probing in Interpolation</vt:lpstr>
      <vt:lpstr>019_01.2 Position Probing in Interpolation</vt:lpstr>
      <vt:lpstr>019_01.2 Position Probing in Interpolation</vt:lpstr>
      <vt:lpstr>019_01.3 Pseudo Code</vt:lpstr>
      <vt:lpstr>019_01.3 Pseudo Code</vt:lpstr>
      <vt:lpstr>019_01.4 C Code</vt:lpstr>
      <vt:lpstr>019_01.4 C Code</vt:lpstr>
      <vt:lpstr>019_01.4 C Code</vt:lpstr>
      <vt:lpstr>019_01.4 C Code</vt:lpstr>
      <vt:lpstr>019_01.5 Result</vt:lpstr>
      <vt:lpstr>019_01.5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1352</cp:revision>
  <dcterms:created xsi:type="dcterms:W3CDTF">2018-09-28T16:40:41Z</dcterms:created>
  <dcterms:modified xsi:type="dcterms:W3CDTF">2022-10-20T03:23:52Z</dcterms:modified>
</cp:coreProperties>
</file>