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019_02 Interpolation Search: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019_02 Interpolation Search: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Interpolation Search: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print_ar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https://www.sanfoundry.com/cpp-program-implement-interpolation-search/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E3E4B6-6B89-64F9-DD12-1DBCF61B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262187"/>
            <a:ext cx="7058025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019_02 Interpolation Search: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Interpolation Search: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interpolation_search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https://www.sanfoundry.com/cpp-program-implement-interpolation-search/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E8143A-5EEC-249C-FB40-06C1BAA9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62621"/>
            <a:ext cx="8029575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398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019_02 Interpolation Search: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Interpolation Search: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https://www.sanfoundry.com/cpp-program-implement-interpolation-search/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D713E-9B06-F0CD-3F65-A260442D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09" y="2188817"/>
            <a:ext cx="790575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099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019_02 Interpolation Search: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Interpolation Search: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https://www.sanfoundry.com/cpp-program-implement-interpolation-search/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7A08E0-D62F-2558-641B-A85793E7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914650"/>
            <a:ext cx="3543300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849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109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019_02 Interpolation Search: CPP</vt:lpstr>
      <vt:lpstr>019_02 Interpolation Search: CPP</vt:lpstr>
      <vt:lpstr>019_02 Interpolation Search: CPP</vt:lpstr>
      <vt:lpstr>019_02 Interpolation Search: CPP</vt:lpstr>
      <vt:lpstr>019_02 Interpolation Search: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1337</cp:revision>
  <dcterms:created xsi:type="dcterms:W3CDTF">2018-09-28T16:40:41Z</dcterms:created>
  <dcterms:modified xsi:type="dcterms:W3CDTF">2022-10-20T03:40:52Z</dcterms:modified>
</cp:coreProperties>
</file>