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85" r:id="rId28"/>
    <p:sldId id="259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 Hash Table: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020_01.4 Data Item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020_01.4 Data Item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081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Data Item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Define a data item having some data and key, based on which the search is to be conducted in a hash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B6BA5A-311C-AE15-BCC7-D66DF555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694040"/>
            <a:ext cx="1924050" cy="1162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671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020_01.5 Hash Method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0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020_01.5 Hash Method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7920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Define a hashing method to compute the hash code of the key of the data item.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E5BDE-3C3B-B04A-E1F8-E80296B2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36" y="2343221"/>
            <a:ext cx="1809750" cy="1095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482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020_01.6 Search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020_01.6 Search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911007" cy="30243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Whenever an element is to be searched, compute the hash code of the key passed and locate the element using that hash code as index in the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Use linear probing to get the element ahead if the element is not found at the computed hash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Example: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E5C9A-1157-E932-00A3-5B21C997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84" y="1184349"/>
            <a:ext cx="4429125" cy="517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635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020_01.7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19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020_01.7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915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Insert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Whenever an element is to be inserted, compute the hash code of the key passed and locate the index using that hash code as an index in the array.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583655-8BE3-C02E-EF4D-931EEAF9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09" y="2273509"/>
            <a:ext cx="6476591" cy="42184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C52848F-0B3B-E35A-5DEA-F07E846BB168}"/>
              </a:ext>
            </a:extLst>
          </p:cNvPr>
          <p:cNvSpPr txBox="1">
            <a:spLocks/>
          </p:cNvSpPr>
          <p:nvPr/>
        </p:nvSpPr>
        <p:spPr>
          <a:xfrm>
            <a:off x="430161" y="2301116"/>
            <a:ext cx="2133600" cy="23729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Use linear probing for empty location, if an element is found at the computed hash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2696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020_01.8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1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020_01.8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3705618" cy="41764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Delete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Whenever an element is to be deleted, compute the hash code of the key passed and locate the index using that hash code as an index in the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Use linear probing to get the element ahead if an element is not found at the computed hash code.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When found, store a dummy item there to keep the performance of the hash table intact.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Example: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9DA44-C776-DEC5-BF45-C3104BE2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74" y="375679"/>
            <a:ext cx="4805226" cy="61066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92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 Hash Table: 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8803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Hash Table is a data structure which stores data in an associative manner.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a hash table, data is stored in an array format, where each data value has its own unique index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Access of data becomes very fast if we know the index of the desired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Thus, it becomes a data structure in which insertion and search operations are very fast irrespective of the size of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Hash Table uses an array as a storage medium and uses hash technique to generate an index where an element is to be inserted or is to be located from.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6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8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Defined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6B1C7-AB2C-3F6A-6A9C-9299FF0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26194"/>
            <a:ext cx="3771900" cy="3267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3470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8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hashCode () and search()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FFDDE-CED2-3520-D68A-0A2B3400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8" y="2352166"/>
            <a:ext cx="4972050" cy="3705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88706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8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insert()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8F2EC8-F7C1-DFFB-0C86-8170667A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09887"/>
            <a:ext cx="794385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84314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8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BEAB9-61BC-3EED-5506-1889467B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2"/>
            <a:ext cx="6029325" cy="4114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4962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8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80DEF-FC3F-9E9D-EA6C-ECACDF9D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386012"/>
            <a:ext cx="7191375" cy="2085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7581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2182816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1FA4D9-9DD8-B273-CFA1-7C0E6F81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60683"/>
            <a:ext cx="6228184" cy="61236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880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020_01.9 Hash Table: C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8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 Table: C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Result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https://www.tutorialspoint.com/data_structures_algorithms/hash_table_program_in_c.htm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42869-9618-ED1C-005D-90275113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6" y="2407114"/>
            <a:ext cx="8579295" cy="9057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5228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020_01.1 Hashing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020_01.1 Hashing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23042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Hashing is a technique to convert a range of key values into a range of indexes of an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We're going to use modulo operator to get a range of key values.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Consider an example of hash table of size 20, and the following items are to be stored.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Item are in the (key, value) format.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Hash Function">
            <a:extLst>
              <a:ext uri="{FF2B5EF4-FFF2-40B4-BE49-F238E27FC236}">
                <a16:creationId xmlns:a16="http://schemas.microsoft.com/office/drawing/2014/main" id="{F034944C-5FB2-CACB-E66B-D235CF83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29"/>
            <a:ext cx="7547838" cy="208823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020_01.1 Hashing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1462735" cy="3312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Hashing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(1,20)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(2,70)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(42,80)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(4,25)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(12,44)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(14,32)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(17,11)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(13,78)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(37,98)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14DA82-815B-E72C-9251-26AD1328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26751"/>
              </p:ext>
            </p:extLst>
          </p:nvPr>
        </p:nvGraphicFramePr>
        <p:xfrm>
          <a:off x="2752502" y="1220265"/>
          <a:ext cx="363899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3">
                  <a:extLst>
                    <a:ext uri="{9D8B030D-6E8A-4147-A177-3AD203B41FA5}">
                      <a16:colId xmlns:a16="http://schemas.microsoft.com/office/drawing/2014/main" val="1326597452"/>
                    </a:ext>
                  </a:extLst>
                </a:gridCol>
                <a:gridCol w="515747">
                  <a:extLst>
                    <a:ext uri="{9D8B030D-6E8A-4147-A177-3AD203B41FA5}">
                      <a16:colId xmlns:a16="http://schemas.microsoft.com/office/drawing/2014/main" val="2261327714"/>
                    </a:ext>
                  </a:extLst>
                </a:gridCol>
                <a:gridCol w="1356995">
                  <a:extLst>
                    <a:ext uri="{9D8B030D-6E8A-4147-A177-3AD203B41FA5}">
                      <a16:colId xmlns:a16="http://schemas.microsoft.com/office/drawing/2014/main" val="1637207060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4214193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Hash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Array Index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5822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1 % 20 =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43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2 % 20 = 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186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42 % 20 = 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668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4 % 20 = 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6402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12 % 20 = 12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835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14 % 20 = 14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986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17 % 20 = 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6883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13 % 20 = 13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964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37 % 20 = 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722203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0E213F4-4BB0-A1EA-27D5-5B058DE2A249}"/>
              </a:ext>
            </a:extLst>
          </p:cNvPr>
          <p:cNvSpPr/>
          <p:nvPr/>
        </p:nvSpPr>
        <p:spPr>
          <a:xfrm>
            <a:off x="3203848" y="1628800"/>
            <a:ext cx="504056" cy="3600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1ABE7-A497-663E-573D-E78483A83453}"/>
              </a:ext>
            </a:extLst>
          </p:cNvPr>
          <p:cNvSpPr/>
          <p:nvPr/>
        </p:nvSpPr>
        <p:spPr>
          <a:xfrm>
            <a:off x="755576" y="1628800"/>
            <a:ext cx="432048" cy="30963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5ED531-30DC-ED25-1491-3F1FBDAF84B3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187624" y="3176971"/>
            <a:ext cx="2016224" cy="2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1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020_01.2 Linear Probing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020_01.2 Linear Probing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0417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Linear Probing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we can see, it may happen that the hashing technique is used to create an already used index of the array.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14DA82-815B-E72C-9251-26AD1328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68990"/>
              </p:ext>
            </p:extLst>
          </p:nvPr>
        </p:nvGraphicFramePr>
        <p:xfrm>
          <a:off x="5148064" y="2130896"/>
          <a:ext cx="363899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83">
                  <a:extLst>
                    <a:ext uri="{9D8B030D-6E8A-4147-A177-3AD203B41FA5}">
                      <a16:colId xmlns:a16="http://schemas.microsoft.com/office/drawing/2014/main" val="1326597452"/>
                    </a:ext>
                  </a:extLst>
                </a:gridCol>
                <a:gridCol w="515747">
                  <a:extLst>
                    <a:ext uri="{9D8B030D-6E8A-4147-A177-3AD203B41FA5}">
                      <a16:colId xmlns:a16="http://schemas.microsoft.com/office/drawing/2014/main" val="2261327714"/>
                    </a:ext>
                  </a:extLst>
                </a:gridCol>
                <a:gridCol w="1356995">
                  <a:extLst>
                    <a:ext uri="{9D8B030D-6E8A-4147-A177-3AD203B41FA5}">
                      <a16:colId xmlns:a16="http://schemas.microsoft.com/office/drawing/2014/main" val="1637207060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4214193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No.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Key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Hash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Array Index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5822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1 % 20 =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43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2 % 20 = 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186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42 % 20 = 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668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4 % 20 = 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6402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12 % 20 = 12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5835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14 % 20 = 14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986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17 % 20 = 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6883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13 % 20 = 13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964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37 % 20 = 17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72220359"/>
                  </a:ext>
                </a:extLst>
              </a:tr>
            </a:tbl>
          </a:graphicData>
        </a:graphic>
      </p:graphicFrame>
      <p:sp>
        <p:nvSpPr>
          <p:cNvPr id="12" name="副標題 2">
            <a:extLst>
              <a:ext uri="{FF2B5EF4-FFF2-40B4-BE49-F238E27FC236}">
                <a16:creationId xmlns:a16="http://schemas.microsoft.com/office/drawing/2014/main" id="{E6B8C852-E014-E284-6604-E66690D9AC2F}"/>
              </a:ext>
            </a:extLst>
          </p:cNvPr>
          <p:cNvSpPr txBox="1">
            <a:spLocks/>
          </p:cNvSpPr>
          <p:nvPr/>
        </p:nvSpPr>
        <p:spPr>
          <a:xfrm>
            <a:off x="457200" y="2492894"/>
            <a:ext cx="4546848" cy="18722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In such a case, we can search the next empty location in the array by looking into the next cell until we find an empty cell.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technique is called linear probing.</a:t>
            </a:r>
          </a:p>
        </p:txBody>
      </p:sp>
    </p:spTree>
    <p:extLst>
      <p:ext uri="{BB962C8B-B14F-4D97-AF65-F5344CB8AC3E}">
        <p14:creationId xmlns:p14="http://schemas.microsoft.com/office/powerpoint/2010/main" val="35056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020_01.3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020_01.3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7"/>
            <a:ext cx="8241831" cy="17281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Operation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basic primary operations of a hash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Search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Searches an element in a hash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inserts an element in a hash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Deletes an element from a hash table.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https://www.tutorialspoint.com/data_structures_algorithms/hash_data_structure.htm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7352</TotalTime>
  <Words>1294</Words>
  <Application>Microsoft Office PowerPoint</Application>
  <PresentationFormat>On-screen Show (4:3)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佈景主題</vt:lpstr>
      <vt:lpstr>020_01 Hash Table: C</vt:lpstr>
      <vt:lpstr>020_01 Hash Table: C</vt:lpstr>
      <vt:lpstr>020_01.1 Hashing</vt:lpstr>
      <vt:lpstr>020_01.1 Hashing</vt:lpstr>
      <vt:lpstr>020_01.1 Hashing</vt:lpstr>
      <vt:lpstr>020_01.2 Linear Probing</vt:lpstr>
      <vt:lpstr>020_01.2 Linear Probing</vt:lpstr>
      <vt:lpstr>020_01.3 Basic Operation</vt:lpstr>
      <vt:lpstr>020_01.3 Basic Operation</vt:lpstr>
      <vt:lpstr>020_01.4 Data Item</vt:lpstr>
      <vt:lpstr>020_01.4 Data Item</vt:lpstr>
      <vt:lpstr>020_01.5 Hash Method</vt:lpstr>
      <vt:lpstr>020_01.5 Hash Method</vt:lpstr>
      <vt:lpstr>020_01.6 Search Operation</vt:lpstr>
      <vt:lpstr>020_01.6 Search Operation</vt:lpstr>
      <vt:lpstr>020_01.7 Insert Operation</vt:lpstr>
      <vt:lpstr>020_01.7 Insert Operation</vt:lpstr>
      <vt:lpstr>020_01.8 Delete Operation</vt:lpstr>
      <vt:lpstr>020_01.8 Delete Operation</vt:lpstr>
      <vt:lpstr>020_01.9 Hash Table: C Code</vt:lpstr>
      <vt:lpstr>020_01.9 Hash Table: C Code</vt:lpstr>
      <vt:lpstr>020_01.9 Hash Table: C Code</vt:lpstr>
      <vt:lpstr>020_01.9 Hash Table: C Code</vt:lpstr>
      <vt:lpstr>020_01.9 Hash Table: C Code</vt:lpstr>
      <vt:lpstr>020_01.9 Hash Table: C Code</vt:lpstr>
      <vt:lpstr>020_01.9 Hash Table: C Code</vt:lpstr>
      <vt:lpstr>020_01.9 Hash Table: C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1378</cp:revision>
  <dcterms:created xsi:type="dcterms:W3CDTF">2018-09-28T16:40:41Z</dcterms:created>
  <dcterms:modified xsi:type="dcterms:W3CDTF">2022-10-20T05:45:18Z</dcterms:modified>
</cp:coreProperties>
</file>