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020_02 Hash Table: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020_02 Hash Table: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4248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273239"/>
                </a:solidFill>
                <a:effectLst/>
              </a:rPr>
              <a:t>unordered_map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 is an associated container that stores elements formed by the combination of a key value and a mapped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key value is used to uniquely identify the element and the mapped value is the content associated with the key.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Both key and value can be of any type predefined or user-defined. In simple terms, an </a:t>
            </a:r>
            <a:r>
              <a:rPr lang="en-US" sz="1800" b="1" i="1" dirty="0">
                <a:solidFill>
                  <a:srgbClr val="273239"/>
                </a:solidFill>
                <a:effectLst/>
              </a:rPr>
              <a:t>unordered_map 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is like a data structure of dictionary type that store elements in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 It contains successive pairs (key, value), which allows fast retrieval of an individual element based on its unique key.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Internally unordered_map is implemented using 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Hash Table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, the key provided to map is hashed into indices of a hash table which is why the performance of data structure depends on the hash function a lot but on average, the cost of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search, insert, and delete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 from the hash table is O(1).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https://www.geeksforgeeks.org/unordered_map-in-cpp-stl/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020_02 Hash Table: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240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Note: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In the worst case, its time complexity can go from O(1) to O(n), especially for big prime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In this situation, it is highly advisable to use a map instead to avoid getting a TLE (Time Limit Exceeded)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Prime number:  </a:t>
            </a:r>
            <a:r>
              <a:rPr lang="en-US" sz="1800" b="0" i="0" dirty="0">
                <a:solidFill>
                  <a:srgbClr val="0C1F32"/>
                </a:solidFill>
                <a:effectLst/>
              </a:rPr>
              <a:t>2, 3, 5, 7, 11, 13, 17, 19, 23, 29, 31, 37, 41, 43, 47, 53, 59, 61, 67, 71, 73, 79, 83, 89, 97,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C1F32"/>
                </a:solidFill>
              </a:rPr>
              <a:t>Big prime number will have big array space with a lot of unused spaces for index.</a:t>
            </a:r>
            <a:endParaRPr lang="en-US" sz="1800" b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https://www.geeksforgeeks.org/unordered_map-in-cpp-stl/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020_02 Hash Table: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3478959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  <a:effectLst/>
              </a:rPr>
              <a:t>STL Unordered map for Hash Table</a:t>
            </a:r>
            <a:r>
              <a:rPr lang="en-US" sz="1800" dirty="0">
                <a:solidFill>
                  <a:srgbClr val="0C1F32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C1F32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C1F32"/>
                </a:solidFill>
                <a:effectLst/>
              </a:rPr>
              <a:t>Unordered_map: store </a:t>
            </a:r>
            <a:r>
              <a:rPr lang="en-US" sz="1800" dirty="0">
                <a:solidFill>
                  <a:srgbClr val="0C1F32"/>
                </a:solidFill>
              </a:rPr>
              <a:t>{key, Value} format.</a:t>
            </a:r>
            <a:endParaRPr lang="en-US" sz="180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https://www.geeksforgeeks.org/unordered_map-in-cpp-stl/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BCF-6192-83DC-6F79-5E9FA03F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095524"/>
            <a:ext cx="4943475" cy="513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ED4C78-D543-71DB-8E1D-CD4927D6017D}"/>
              </a:ext>
            </a:extLst>
          </p:cNvPr>
          <p:cNvSpPr/>
          <p:nvPr/>
        </p:nvSpPr>
        <p:spPr>
          <a:xfrm>
            <a:off x="4932040" y="3573016"/>
            <a:ext cx="3960440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DB65E1-F51B-491D-E283-89CAFA9B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" y="5241181"/>
            <a:ext cx="2838450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113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394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020_02 Hash Table: STL</vt:lpstr>
      <vt:lpstr>020_02 Hash Table: STL</vt:lpstr>
      <vt:lpstr>020_02 Hash Table: STL</vt:lpstr>
      <vt:lpstr>020_02 Hash Table: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1349</cp:revision>
  <dcterms:created xsi:type="dcterms:W3CDTF">2018-09-28T16:40:41Z</dcterms:created>
  <dcterms:modified xsi:type="dcterms:W3CDTF">2022-10-20T06:02:43Z</dcterms:modified>
</cp:coreProperties>
</file>