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6806" autoAdjust="0"/>
  </p:normalViewPr>
  <p:slideViewPr>
    <p:cSldViewPr>
      <p:cViewPr varScale="1">
        <p:scale>
          <a:sx n="60" d="100"/>
          <a:sy n="60" d="100"/>
        </p:scale>
        <p:origin x="8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014_01 Stack: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014_01.2 Stack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Peek()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Algorithm of peek() function implementation of peek() function in C programming language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8838D-73E2-C651-03CE-0ADA1B55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71" y="2587141"/>
            <a:ext cx="225742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439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014_01.2 Stack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isfull()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 of isfull()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Implementation of isfull() function in C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DF7E7-D45C-463E-9CC0-2464B662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528887"/>
            <a:ext cx="242887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6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014_01.2 Stack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isempty()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Algorithm of isempty()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Implementation of isempty() function in C programming language is slightly different.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We initialize top at -1, as the index in array starts from 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So, we check if the top is below zero or -1 to determine if the stack is empty.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Here's the code: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53D35-0C20-5F6D-ECA0-CBD8892E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149080"/>
            <a:ext cx="206692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7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014_01.3 Push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2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014_01.3 Push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379296" cy="212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Push Operation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process of putting a new data element onto stack is known as a Push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Push operation involves a series of steps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Step 1</a:t>
            </a:r>
            <a:r>
              <a:rPr lang="en-US" sz="1800" dirty="0">
                <a:solidFill>
                  <a:srgbClr val="000000"/>
                </a:solidFill>
              </a:rPr>
              <a:t> − Checks if the stack is full.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Step 2</a:t>
            </a:r>
            <a:r>
              <a:rPr lang="en-US" sz="1800" dirty="0">
                <a:solidFill>
                  <a:srgbClr val="000000"/>
                </a:solidFill>
              </a:rPr>
              <a:t> − If the stack is full, produces an error and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Step 3</a:t>
            </a:r>
            <a:r>
              <a:rPr lang="en-US" sz="1800" dirty="0">
                <a:solidFill>
                  <a:srgbClr val="000000"/>
                </a:solidFill>
              </a:rPr>
              <a:t> − If the stack is not full, increments </a:t>
            </a:r>
            <a:r>
              <a:rPr lang="en-US" sz="1800" b="1" dirty="0">
                <a:solidFill>
                  <a:srgbClr val="000000"/>
                </a:solidFill>
              </a:rPr>
              <a:t>top</a:t>
            </a:r>
            <a:r>
              <a:rPr lang="en-US" sz="1800" dirty="0">
                <a:solidFill>
                  <a:srgbClr val="000000"/>
                </a:solidFill>
              </a:rPr>
              <a:t> to point next empty space.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074" name="Picture 2" descr="Stack Push Operation">
            <a:extLst>
              <a:ext uri="{FF2B5EF4-FFF2-40B4-BE49-F238E27FC236}">
                <a16:creationId xmlns:a16="http://schemas.microsoft.com/office/drawing/2014/main" id="{467CD8B0-D76C-62A4-39E7-234E178D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66" y="3429000"/>
            <a:ext cx="4827737" cy="296905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1B7A6428-20AF-05EC-3B8D-E71A21C51444}"/>
              </a:ext>
            </a:extLst>
          </p:cNvPr>
          <p:cNvSpPr txBox="1">
            <a:spLocks/>
          </p:cNvSpPr>
          <p:nvPr/>
        </p:nvSpPr>
        <p:spPr>
          <a:xfrm>
            <a:off x="460497" y="3467399"/>
            <a:ext cx="3247407" cy="24098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Step 4</a:t>
            </a:r>
            <a:r>
              <a:rPr lang="en-US" sz="1800" dirty="0">
                <a:solidFill>
                  <a:srgbClr val="000000"/>
                </a:solidFill>
              </a:rPr>
              <a:t> − Adds data element to the stack location, where top is pointing.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Step 5</a:t>
            </a:r>
            <a:r>
              <a:rPr lang="en-US" sz="1800" dirty="0">
                <a:solidFill>
                  <a:srgbClr val="000000"/>
                </a:solidFill>
              </a:rPr>
              <a:t> − Returns success.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the linked list is used to implement the stack, then in step 3, we need to allocate space dynamically.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014_01.3 Push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37929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Push Operation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 code 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9C697-9A7C-97AB-6433-FDC0FA2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81237"/>
            <a:ext cx="57435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760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014_01.4 Pop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0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014_01.4 Pop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379296" cy="2409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Pop Operation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Accessing the content while removing it from the stack, is known as a Pop Operation.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an array implementation of pop() operation, the data element is not actually removed, instead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top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decremented to a lower position in the stack to point to the next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in linked-list implementation, pop() actually removes data element and deallocates memory space.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B7A6428-20AF-05EC-3B8D-E71A21C51444}"/>
              </a:ext>
            </a:extLst>
          </p:cNvPr>
          <p:cNvSpPr txBox="1">
            <a:spLocks/>
          </p:cNvSpPr>
          <p:nvPr/>
        </p:nvSpPr>
        <p:spPr>
          <a:xfrm>
            <a:off x="444969" y="3709916"/>
            <a:ext cx="4487966" cy="25273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Pop operation steps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Checks if the stack is empty.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the stack is empty, produces an error and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the stack is not empty, accesses the data element at which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top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pointing.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4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Decreases the value of top by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5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Returns success.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4098" name="Picture 2" descr="Stack Pop Operation">
            <a:extLst>
              <a:ext uri="{FF2B5EF4-FFF2-40B4-BE49-F238E27FC236}">
                <a16:creationId xmlns:a16="http://schemas.microsoft.com/office/drawing/2014/main" id="{FC76F768-3D55-BECE-A26F-9B8F97BC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12" y="3772435"/>
            <a:ext cx="3992188" cy="22444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014_01.3 Pop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37929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Pop Operation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 code 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D3A5B-F8CF-F27F-7826-55C0FD7B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40" y="2196354"/>
            <a:ext cx="604837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62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014_01.5 Stack: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 Stack: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Stack: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stack is an Abstract Data Type (ADT), commonly used in most programming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 named stack as it behaves like a real-world stack, for example – a deck of cards or a pile of plates, etc.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Stack Example">
            <a:extLst>
              <a:ext uri="{FF2B5EF4-FFF2-40B4-BE49-F238E27FC236}">
                <a16:creationId xmlns:a16="http://schemas.microsoft.com/office/drawing/2014/main" id="{A4226A3C-5A16-3C48-A4AE-5E14974B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4" y="3068958"/>
            <a:ext cx="6376316" cy="16561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014_01.5 Stack: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379296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Stack: C </a:t>
            </a: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Heebo" pitchFamily="2" charset="-79"/>
              </a:rPr>
              <a:t>isempty() and isfull().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B69F1-0A26-2619-26C6-74BF407A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108845"/>
            <a:ext cx="2924175" cy="4276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158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014_01.5 Stack: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038799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Stack: C </a:t>
            </a: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Heebo" pitchFamily="2" charset="-79"/>
              </a:rPr>
              <a:t>pop() and push()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E8BB2-4DE6-B467-A490-8F488CA5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62075"/>
            <a:ext cx="6467475" cy="4981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98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014_01.5 Stack: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379296" cy="6124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Stack: C </a:t>
            </a: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Heebo" pitchFamily="2" charset="-79"/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21E2D-EFA2-500A-B824-4F71CDAA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56" y="1893762"/>
            <a:ext cx="6600825" cy="477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367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014_01.5 Stack: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379296" cy="6124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Stack: C </a:t>
            </a: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Heebo" pitchFamily="2" charset="-79"/>
              </a:rPr>
              <a:t>Result.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20619-5DB9-699E-C342-7834F295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224087"/>
            <a:ext cx="29241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094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 Stack: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38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Stack: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real-world stack allows operations at one end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we can place or remove a card or plate from the top of the stack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Likewise, Stack ADT allows all data operations at one end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any given time, we can only access the top element of a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feature makes it LIFO data 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LIFO stands for Last-in-first-out.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the element which is placed (inserted or added) last, is accessed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stack terminology, insertion operation is called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PUSH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operation and removal operation is called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POP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operation.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4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014_01.1 Stack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014_01.1 Stack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Stack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diagram depicts a stack and its operations.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Stack Representation">
            <a:extLst>
              <a:ext uri="{FF2B5EF4-FFF2-40B4-BE49-F238E27FC236}">
                <a16:creationId xmlns:a16="http://schemas.microsoft.com/office/drawing/2014/main" id="{148D4360-736E-0CFB-7F3D-D584C64E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76" y="2132854"/>
            <a:ext cx="5732648" cy="39555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4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014_01.1 Stack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Stack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stack can be implemented by means of Array, Structure, Pointer, and Linked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Stack can either be a fixed size one or it may have a sense of dynamic resizing.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we are going to implement stack using arrays, which makes it a fixed size stack 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2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014_01.2 Stack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014_01.2 Stack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Stack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Stack operations may involve initializing the stack, using it and then de-initializing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Apart from these basic stuffs, a stack is used for the following two primary operations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push()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Pushing (storing) an element on the stack.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pop()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Removing (accessing) an element from the stack.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6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014_01.2 Stack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74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Stack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data is Pushed onto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use a stack efficiently, we need to check the status of stack as well.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the same purpose, the following functionality is added to stacks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peek()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get the top data element of the stack, without removing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rgbClr val="000000"/>
                </a:solidFill>
                <a:effectLst/>
              </a:rPr>
              <a:t>isFull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 if stack is full.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isEmpty()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 if stack is empty.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all times, we maintain a pointer to the last Pushed data on the stack.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this pointer always represents the top of the stack, hence named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top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top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pointer provides top value of the stack without removing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we should learn about procedures to support stack functions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https://www.tutorialspoint.com/data_structures_algorithms/stack_algorithm.htm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75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1266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Nunito</vt:lpstr>
      <vt:lpstr>Wingdings</vt:lpstr>
      <vt:lpstr>Office 佈景主題</vt:lpstr>
      <vt:lpstr>014_01 Stack: C</vt:lpstr>
      <vt:lpstr>014_01 Stack: C</vt:lpstr>
      <vt:lpstr>014_01 Stack: C</vt:lpstr>
      <vt:lpstr>014_01.1 Stack Representation</vt:lpstr>
      <vt:lpstr>014_01.1 Stack Representation</vt:lpstr>
      <vt:lpstr>014_01.1 Stack Representation</vt:lpstr>
      <vt:lpstr>014_01.2 Stack Operation</vt:lpstr>
      <vt:lpstr>014_01.2 Stack Operation</vt:lpstr>
      <vt:lpstr>014_01.2 Stack Operation</vt:lpstr>
      <vt:lpstr>014_01.2 Stack Operation</vt:lpstr>
      <vt:lpstr>014_01.2 Stack Operation</vt:lpstr>
      <vt:lpstr>014_01.2 Stack Operation</vt:lpstr>
      <vt:lpstr>014_01.3 Push Operation</vt:lpstr>
      <vt:lpstr>014_01.3 Push Operation</vt:lpstr>
      <vt:lpstr>014_01.3 Push Operation</vt:lpstr>
      <vt:lpstr>014_01.4 Pop Operation</vt:lpstr>
      <vt:lpstr>014_01.4 Pop Operation</vt:lpstr>
      <vt:lpstr>014_01.3 Pop Operation</vt:lpstr>
      <vt:lpstr>014_01.5 Stack: C Code</vt:lpstr>
      <vt:lpstr>014_01.5 Stack: C Code</vt:lpstr>
      <vt:lpstr>014_01.5 Stack: C Code</vt:lpstr>
      <vt:lpstr>014_01.5 Stack: C Code</vt:lpstr>
      <vt:lpstr>014_01.5 Stack: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1260</cp:revision>
  <dcterms:created xsi:type="dcterms:W3CDTF">2018-09-28T16:40:41Z</dcterms:created>
  <dcterms:modified xsi:type="dcterms:W3CDTF">2022-10-18T22:54:31Z</dcterms:modified>
</cp:coreProperties>
</file>